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comments/modernComment_102_7DC05F85.xml" ContentType="application/vnd.ms-powerpoint.comments+xml"/>
  <Override PartName="/ppt/notesSlides/notesSlide3.xml" ContentType="application/vnd.openxmlformats-officedocument.presentationml.notesSlide+xml"/>
  <Override PartName="/ppt/comments/modernComment_123_DD226EE1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16_31362CA7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32_7EF51595.xml" ContentType="application/vnd.ms-powerpoint.comments+xml"/>
  <Override PartName="/ppt/notesSlides/notesSlide8.xml" ContentType="application/vnd.openxmlformats-officedocument.presentationml.notesSlide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308" r:id="rId2"/>
    <p:sldId id="299" r:id="rId3"/>
    <p:sldId id="319" r:id="rId4"/>
    <p:sldId id="318" r:id="rId5"/>
    <p:sldId id="315" r:id="rId6"/>
    <p:sldId id="304" r:id="rId7"/>
    <p:sldId id="257" r:id="rId8"/>
    <p:sldId id="258" r:id="rId9"/>
    <p:sldId id="290" r:id="rId10"/>
    <p:sldId id="291" r:id="rId11"/>
    <p:sldId id="292" r:id="rId12"/>
    <p:sldId id="301" r:id="rId13"/>
    <p:sldId id="303" r:id="rId14"/>
    <p:sldId id="270" r:id="rId15"/>
    <p:sldId id="316" r:id="rId16"/>
    <p:sldId id="307" r:id="rId17"/>
    <p:sldId id="278" r:id="rId18"/>
    <p:sldId id="282" r:id="rId19"/>
    <p:sldId id="300" r:id="rId20"/>
    <p:sldId id="274" r:id="rId21"/>
    <p:sldId id="273" r:id="rId22"/>
    <p:sldId id="285" r:id="rId23"/>
    <p:sldId id="305" r:id="rId24"/>
    <p:sldId id="306" r:id="rId25"/>
    <p:sldId id="317" r:id="rId26"/>
    <p:sldId id="284" r:id="rId27"/>
    <p:sldId id="276" r:id="rId28"/>
    <p:sldId id="261" r:id="rId29"/>
    <p:sldId id="269" r:id="rId30"/>
    <p:sldId id="263" r:id="rId31"/>
    <p:sldId id="264" r:id="rId32"/>
    <p:sldId id="260" r:id="rId33"/>
    <p:sldId id="265" r:id="rId34"/>
    <p:sldId id="267" r:id="rId35"/>
    <p:sldId id="266" r:id="rId36"/>
    <p:sldId id="271" r:id="rId37"/>
    <p:sldId id="277" r:id="rId38"/>
    <p:sldId id="279" r:id="rId39"/>
    <p:sldId id="268" r:id="rId40"/>
    <p:sldId id="280" r:id="rId41"/>
    <p:sldId id="281" r:id="rId42"/>
    <p:sldId id="287" r:id="rId43"/>
    <p:sldId id="288" r:id="rId44"/>
    <p:sldId id="302" r:id="rId45"/>
    <p:sldId id="309" r:id="rId46"/>
    <p:sldId id="310" r:id="rId47"/>
    <p:sldId id="311" r:id="rId48"/>
    <p:sldId id="312" r:id="rId49"/>
    <p:sldId id="313" r:id="rId50"/>
    <p:sldId id="314" r:id="rId51"/>
    <p:sldId id="275" r:id="rId52"/>
    <p:sldId id="298" r:id="rId53"/>
    <p:sldId id="294" r:id="rId54"/>
    <p:sldId id="295" r:id="rId55"/>
    <p:sldId id="296" r:id="rId56"/>
    <p:sldId id="297" r:id="rId5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High-Level View" id="{E67CBB48-2472-4EC0-B072-29D612A99688}">
          <p14:sldIdLst>
            <p14:sldId id="319"/>
            <p14:sldId id="318"/>
            <p14:sldId id="315"/>
          </p14:sldIdLst>
        </p14:section>
        <p14:section name="Hardware" id="{783EE5CF-E109-4543-BBF7-858A6AE3AC54}">
          <p14:sldIdLst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SD Card" id="{D364C050-FF73-4F21-BB8C-C2ED624BB1FB}">
          <p14:sldIdLst>
            <p14:sldId id="317"/>
          </p14:sldIdLst>
        </p14:section>
        <p14:section name="Micro Instructions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9999FF"/>
    <a:srgbClr val="CC99FF"/>
    <a:srgbClr val="7030A0"/>
    <a:srgbClr val="4472C4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8F903D-EF7E-4D45-AA9F-1BF53CCDF941}" v="9" dt="2024-03-10T07:51:55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81" d="100"/>
          <a:sy n="81" d="100"/>
        </p:scale>
        <p:origin x="-280" y="15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05T07:50:56.151" v="1954" actId="1076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  <pc:spChg chg="mod ord">
          <ac:chgData name="Ron Keidar" userId="bd522e22234dfd79" providerId="LiveId" clId="{5EF70CC5-1CB5-44EF-AEFE-955B78A82E2B}" dt="2024-03-05T07:28:01.700" v="619" actId="403"/>
          <ac:spMkLst>
            <pc:docMk/>
            <pc:sldMk cId="2147341095" sldId="260"/>
            <ac:spMk id="2" creationId="{CF14E45F-5D15-41F3-8F2A-2C4AB5F6E279}"/>
          </ac:spMkLst>
        </pc:spChg>
        <pc:spChg chg="mod ord">
          <ac:chgData name="Ron Keidar" userId="bd522e22234dfd79" providerId="LiveId" clId="{5EF70CC5-1CB5-44EF-AEFE-955B78A82E2B}" dt="2024-03-05T07:27:42.779" v="613" actId="700"/>
          <ac:spMkLst>
            <pc:docMk/>
            <pc:sldMk cId="2147341095" sldId="260"/>
            <ac:spMk id="7" creationId="{E40F91B0-0DCE-98E5-CC89-3F4B5D535740}"/>
          </ac:spMkLst>
        </pc:spChg>
        <pc:spChg chg="add mod">
          <ac:chgData name="Ron Keidar" userId="bd522e22234dfd79" providerId="LiveId" clId="{5EF70CC5-1CB5-44EF-AEFE-955B78A82E2B}" dt="2024-03-05T07:29:22.103" v="667"/>
          <ac:spMkLst>
            <pc:docMk/>
            <pc:sldMk cId="2147341095" sldId="260"/>
            <ac:spMk id="8" creationId="{52608AC7-0C89-98F9-3539-F7027AF8ACF8}"/>
          </ac:spMkLst>
        </pc:spChg>
        <pc:graphicFrameChg chg="mod modGraphic">
          <ac:chgData name="Ron Keidar" userId="bd522e22234dfd79" providerId="LiveId" clId="{5EF70CC5-1CB5-44EF-AEFE-955B78A82E2B}" dt="2024-03-05T07:28:54.444" v="654" actId="552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 modGraphic">
          <ac:chgData name="Ron Keidar" userId="bd522e22234dfd79" providerId="LiveId" clId="{5EF70CC5-1CB5-44EF-AEFE-955B78A82E2B}" dt="2024-03-05T07:29:08.245" v="666" actId="1036"/>
          <ac:graphicFrameMkLst>
            <pc:docMk/>
            <pc:sldMk cId="2147341095" sldId="260"/>
            <ac:graphicFrameMk id="4" creationId="{61054D4F-50EB-4216-9E26-903E352CCA4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  <pc:spChg chg="del mod ord">
          <ac:chgData name="Ron Keidar" userId="bd522e22234dfd79" providerId="LiveId" clId="{5EF70CC5-1CB5-44EF-AEFE-955B78A82E2B}" dt="2024-03-05T07:11:38.185" v="527" actId="478"/>
          <ac:spMkLst>
            <pc:docMk/>
            <pc:sldMk cId="2382693550" sldId="261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1:31.644" v="524" actId="700"/>
          <ac:spMkLst>
            <pc:docMk/>
            <pc:sldMk cId="2382693550" sldId="261"/>
            <ac:spMk id="7" creationId="{334F31CE-B31A-DD33-3124-F5E920EC5815}"/>
          </ac:spMkLst>
        </pc:spChg>
        <pc:spChg chg="add mod ord">
          <ac:chgData name="Ron Keidar" userId="bd522e22234dfd79" providerId="LiveId" clId="{5EF70CC5-1CB5-44EF-AEFE-955B78A82E2B}" dt="2024-03-05T07:11:35.265" v="526" actId="20577"/>
          <ac:spMkLst>
            <pc:docMk/>
            <pc:sldMk cId="2382693550" sldId="261"/>
            <ac:spMk id="9" creationId="{C16637F1-6939-43EB-8F3F-E63975EDBEDE}"/>
          </ac:spMkLst>
        </pc:spChg>
        <pc:spChg chg="add mod">
          <ac:chgData name="Ron Keidar" userId="bd522e22234dfd79" providerId="LiveId" clId="{5EF70CC5-1CB5-44EF-AEFE-955B78A82E2B}" dt="2024-03-05T07:12:00.589" v="528"/>
          <ac:spMkLst>
            <pc:docMk/>
            <pc:sldMk cId="2382693550" sldId="261"/>
            <ac:spMk id="10" creationId="{5D25FB9D-C45D-F182-6CC6-63555E5650DB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  <pc:spChg chg="del mod ord">
          <ac:chgData name="Ron Keidar" userId="bd522e22234dfd79" providerId="LiveId" clId="{5EF70CC5-1CB5-44EF-AEFE-955B78A82E2B}" dt="2024-03-05T07:18:26.143" v="588" actId="478"/>
          <ac:spMkLst>
            <pc:docMk/>
            <pc:sldMk cId="3771103282" sldId="263"/>
            <ac:spMk id="3" creationId="{3F4E6031-FEBC-4194-8BA0-2FC6A56A0C1E}"/>
          </ac:spMkLst>
        </pc:spChg>
        <pc:spChg chg="mod ord">
          <ac:chgData name="Ron Keidar" userId="bd522e22234dfd79" providerId="LiveId" clId="{5EF70CC5-1CB5-44EF-AEFE-955B78A82E2B}" dt="2024-03-05T07:17:22.965" v="578" actId="700"/>
          <ac:spMkLst>
            <pc:docMk/>
            <pc:sldMk cId="3771103282" sldId="263"/>
            <ac:spMk id="8" creationId="{75C2A48B-3A4A-C143-4EF3-1E7897CBF23C}"/>
          </ac:spMkLst>
        </pc:spChg>
        <pc:spChg chg="add mod ord">
          <ac:chgData name="Ron Keidar" userId="bd522e22234dfd79" providerId="LiveId" clId="{5EF70CC5-1CB5-44EF-AEFE-955B78A82E2B}" dt="2024-03-05T07:19:11.045" v="602" actId="1076"/>
          <ac:spMkLst>
            <pc:docMk/>
            <pc:sldMk cId="3771103282" sldId="263"/>
            <ac:spMk id="9" creationId="{9C6458AE-9906-FD29-9849-60445EF4114B}"/>
          </ac:spMkLst>
        </pc:spChg>
        <pc:spChg chg="add del mod">
          <ac:chgData name="Ron Keidar" userId="bd522e22234dfd79" providerId="LiveId" clId="{5EF70CC5-1CB5-44EF-AEFE-955B78A82E2B}" dt="2024-03-05T07:17:39.438" v="581" actId="478"/>
          <ac:spMkLst>
            <pc:docMk/>
            <pc:sldMk cId="3771103282" sldId="263"/>
            <ac:spMk id="10" creationId="{9343D9B2-9BC6-1E16-139B-5B0EB78E4B52}"/>
          </ac:spMkLst>
        </pc:spChg>
        <pc:spChg chg="add mod">
          <ac:chgData name="Ron Keidar" userId="bd522e22234dfd79" providerId="LiveId" clId="{5EF70CC5-1CB5-44EF-AEFE-955B78A82E2B}" dt="2024-03-05T07:17:51.395" v="582"/>
          <ac:spMkLst>
            <pc:docMk/>
            <pc:sldMk cId="3771103282" sldId="263"/>
            <ac:spMk id="11" creationId="{3875D4F6-05C9-1523-312A-3EC3F927E185}"/>
          </ac:spMkLst>
        </pc:spChg>
        <pc:graphicFrameChg chg="del">
          <ac:chgData name="Ron Keidar" userId="bd522e22234dfd79" providerId="LiveId" clId="{5EF70CC5-1CB5-44EF-AEFE-955B78A82E2B}" dt="2024-03-05T07:40:59.365" v="1278" actId="478"/>
          <ac:graphicFrameMkLst>
            <pc:docMk/>
            <pc:sldMk cId="3771103282" sldId="263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0.118" v="1279"/>
          <ac:graphicFrameMkLst>
            <pc:docMk/>
            <pc:sldMk cId="3771103282" sldId="263"/>
            <ac:graphicFrameMk id="12" creationId="{BBD976FF-39BE-AA85-CF61-42823FB70AE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  <pc:spChg chg="del mod ord">
          <ac:chgData name="Ron Keidar" userId="bd522e22234dfd79" providerId="LiveId" clId="{5EF70CC5-1CB5-44EF-AEFE-955B78A82E2B}" dt="2024-03-05T07:19:36.089" v="604" actId="478"/>
          <ac:spMkLst>
            <pc:docMk/>
            <pc:sldMk cId="2771695062" sldId="26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18:10.553" v="586" actId="478"/>
          <ac:spMkLst>
            <pc:docMk/>
            <pc:sldMk cId="2771695062" sldId="264"/>
            <ac:spMk id="8" creationId="{90F60BB3-5D81-DD23-A193-358F1CCCFF9D}"/>
          </ac:spMkLst>
        </pc:spChg>
        <pc:spChg chg="add del mod">
          <ac:chgData name="Ron Keidar" userId="bd522e22234dfd79" providerId="LiveId" clId="{5EF70CC5-1CB5-44EF-AEFE-955B78A82E2B}" dt="2024-03-05T07:18:07.882" v="585" actId="478"/>
          <ac:spMkLst>
            <pc:docMk/>
            <pc:sldMk cId="2771695062" sldId="264"/>
            <ac:spMk id="9" creationId="{9F81AE43-A482-6F6C-73FB-A6D3D7383405}"/>
          </ac:spMkLst>
        </pc:spChg>
        <pc:spChg chg="add mod">
          <ac:chgData name="Ron Keidar" userId="bd522e22234dfd79" providerId="LiveId" clId="{5EF70CC5-1CB5-44EF-AEFE-955B78A82E2B}" dt="2024-03-05T07:18:11.632" v="587"/>
          <ac:spMkLst>
            <pc:docMk/>
            <pc:sldMk cId="2771695062" sldId="264"/>
            <ac:spMk id="10" creationId="{3F1C3DDA-DB50-7AA9-51DC-C32B2259925F}"/>
          </ac:spMkLst>
        </pc:spChg>
        <pc:spChg chg="add mod ord">
          <ac:chgData name="Ron Keidar" userId="bd522e22234dfd79" providerId="LiveId" clId="{5EF70CC5-1CB5-44EF-AEFE-955B78A82E2B}" dt="2024-03-05T07:19:56.119" v="612" actId="1076"/>
          <ac:spMkLst>
            <pc:docMk/>
            <pc:sldMk cId="2771695062" sldId="264"/>
            <ac:spMk id="11" creationId="{E9688787-3757-26CB-8723-B98529A3F51E}"/>
          </ac:spMkLst>
        </pc:spChg>
        <pc:graphicFrameChg chg="del">
          <ac:chgData name="Ron Keidar" userId="bd522e22234dfd79" providerId="LiveId" clId="{5EF70CC5-1CB5-44EF-AEFE-955B78A82E2B}" dt="2024-03-05T07:41:06.810" v="1280" actId="478"/>
          <ac:graphicFrameMkLst>
            <pc:docMk/>
            <pc:sldMk cId="2771695062" sldId="264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7.300" v="1281"/>
          <ac:graphicFrameMkLst>
            <pc:docMk/>
            <pc:sldMk cId="2771695062" sldId="264"/>
            <ac:graphicFrameMk id="12" creationId="{1489D408-0D81-9726-13DB-12A4DF633430}"/>
          </ac:graphicFrameMkLst>
        </pc:graphicFrameChg>
        <pc:picChg chg="ord">
          <ac:chgData name="Ron Keidar" userId="bd522e22234dfd79" providerId="LiveId" clId="{5EF70CC5-1CB5-44EF-AEFE-955B78A82E2B}" dt="2024-03-05T07:18:04.905" v="584" actId="167"/>
          <ac:picMkLst>
            <pc:docMk/>
            <pc:sldMk cId="2771695062" sldId="264"/>
            <ac:picMk id="2" creationId="{D73BE4A3-2BE3-C505-811C-BBA403BDC445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05T07:49:47.863" v="1889" actId="478"/>
        <pc:sldMkLst>
          <pc:docMk/>
          <pc:sldMk cId="3793141647" sldId="265"/>
        </pc:sldMkLst>
        <pc:spChg chg="del mod ord">
          <ac:chgData name="Ron Keidar" userId="bd522e22234dfd79" providerId="LiveId" clId="{5EF70CC5-1CB5-44EF-AEFE-955B78A82E2B}" dt="2024-03-05T07:29:46.735" v="672" actId="478"/>
          <ac:spMkLst>
            <pc:docMk/>
            <pc:sldMk cId="3793141647" sldId="265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9:47.863" v="1889" actId="478"/>
          <ac:spMkLst>
            <pc:docMk/>
            <pc:sldMk cId="3793141647" sldId="265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29:33.978" v="669" actId="478"/>
          <ac:spMkLst>
            <pc:docMk/>
            <pc:sldMk cId="3793141647" sldId="265"/>
            <ac:spMk id="12" creationId="{E383B557-D2B3-E136-5EEA-6489ED584993}"/>
          </ac:spMkLst>
        </pc:spChg>
        <pc:spChg chg="add mod">
          <ac:chgData name="Ron Keidar" userId="bd522e22234dfd79" providerId="LiveId" clId="{5EF70CC5-1CB5-44EF-AEFE-955B78A82E2B}" dt="2024-03-05T07:29:26.566" v="668"/>
          <ac:spMkLst>
            <pc:docMk/>
            <pc:sldMk cId="3793141647" sldId="265"/>
            <ac:spMk id="13" creationId="{D8B611AA-A783-51B4-4C58-A99E5D14D9FE}"/>
          </ac:spMkLst>
        </pc:spChg>
        <pc:spChg chg="add mod">
          <ac:chgData name="Ron Keidar" userId="bd522e22234dfd79" providerId="LiveId" clId="{5EF70CC5-1CB5-44EF-AEFE-955B78A82E2B}" dt="2024-03-05T07:29:35.135" v="670"/>
          <ac:spMkLst>
            <pc:docMk/>
            <pc:sldMk cId="3793141647" sldId="265"/>
            <ac:spMk id="14" creationId="{EA9AB06C-1B1F-650D-E2EC-E027C3269283}"/>
          </ac:spMkLst>
        </pc:spChg>
        <pc:spChg chg="add mod ord">
          <ac:chgData name="Ron Keidar" userId="bd522e22234dfd79" providerId="LiveId" clId="{5EF70CC5-1CB5-44EF-AEFE-955B78A82E2B}" dt="2024-03-05T07:30:07.780" v="735" actId="1076"/>
          <ac:spMkLst>
            <pc:docMk/>
            <pc:sldMk cId="3793141647" sldId="265"/>
            <ac:spMk id="15" creationId="{2DB929C3-F448-C925-B6CD-21ECBEE34860}"/>
          </ac:spMkLst>
        </pc:spChg>
        <pc:graphicFrameChg chg="del">
          <ac:chgData name="Ron Keidar" userId="bd522e22234dfd79" providerId="LiveId" clId="{5EF70CC5-1CB5-44EF-AEFE-955B78A82E2B}" dt="2024-03-05T07:41:14.618" v="1282" actId="478"/>
          <ac:graphicFrameMkLst>
            <pc:docMk/>
            <pc:sldMk cId="3793141647" sldId="265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14.998" v="1283"/>
          <ac:graphicFrameMkLst>
            <pc:docMk/>
            <pc:sldMk cId="3793141647" sldId="265"/>
            <ac:graphicFrameMk id="16" creationId="{B73DBC1E-B29D-A54C-93E8-D8F356FFA07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  <pc:spChg chg="del mod ord">
          <ac:chgData name="Ron Keidar" userId="bd522e22234dfd79" providerId="LiveId" clId="{5EF70CC5-1CB5-44EF-AEFE-955B78A82E2B}" dt="2024-03-05T07:34:20.196" v="844" actId="478"/>
          <ac:spMkLst>
            <pc:docMk/>
            <pc:sldMk cId="3723038699" sldId="266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8.800" v="742" actId="478"/>
          <ac:spMkLst>
            <pc:docMk/>
            <pc:sldMk cId="3723038699" sldId="266"/>
            <ac:spMk id="6" creationId="{0BEC74CD-AD63-5FB0-C7E4-9989DCCBA87F}"/>
          </ac:spMkLst>
        </pc:spChg>
        <pc:spChg chg="add mod">
          <ac:chgData name="Ron Keidar" userId="bd522e22234dfd79" providerId="LiveId" clId="{5EF70CC5-1CB5-44EF-AEFE-955B78A82E2B}" dt="2024-03-05T07:30:49.494" v="743"/>
          <ac:spMkLst>
            <pc:docMk/>
            <pc:sldMk cId="3723038699" sldId="266"/>
            <ac:spMk id="7" creationId="{78DEC36A-86AB-FE51-6F31-3902A352711C}"/>
          </ac:spMkLst>
        </pc:spChg>
        <pc:spChg chg="del">
          <ac:chgData name="Ron Keidar" userId="bd522e22234dfd79" providerId="LiveId" clId="{5EF70CC5-1CB5-44EF-AEFE-955B78A82E2B}" dt="2024-03-05T07:49:42.955" v="1887" actId="478"/>
          <ac:spMkLst>
            <pc:docMk/>
            <pc:sldMk cId="3723038699" sldId="266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4:39.002" v="907" actId="1076"/>
          <ac:spMkLst>
            <pc:docMk/>
            <pc:sldMk cId="3723038699" sldId="266"/>
            <ac:spMk id="13" creationId="{BB7DDD94-94F8-32EA-347A-88A3F8A72432}"/>
          </ac:spMkLst>
        </pc:spChg>
        <pc:graphicFrameChg chg="del">
          <ac:chgData name="Ron Keidar" userId="bd522e22234dfd79" providerId="LiveId" clId="{5EF70CC5-1CB5-44EF-AEFE-955B78A82E2B}" dt="2024-03-05T07:41:28.664" v="1286" actId="478"/>
          <ac:graphicFrameMkLst>
            <pc:docMk/>
            <pc:sldMk cId="3723038699" sldId="266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9.087" v="1287"/>
          <ac:graphicFrameMkLst>
            <pc:docMk/>
            <pc:sldMk cId="3723038699" sldId="266"/>
            <ac:graphicFrameMk id="14" creationId="{61F6211E-C1A3-A1E5-5BAD-5CC61CF2D4E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  <pc:spChg chg="del mod ord">
          <ac:chgData name="Ron Keidar" userId="bd522e22234dfd79" providerId="LiveId" clId="{5EF70CC5-1CB5-44EF-AEFE-955B78A82E2B}" dt="2024-03-05T07:33:20.386" v="779" actId="478"/>
          <ac:spMkLst>
            <pc:docMk/>
            <pc:sldMk cId="813310783" sldId="26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1.639" v="740" actId="478"/>
          <ac:spMkLst>
            <pc:docMk/>
            <pc:sldMk cId="813310783" sldId="267"/>
            <ac:spMk id="6" creationId="{AD38E23B-2DA5-5049-4A6D-AE8E75CBB298}"/>
          </ac:spMkLst>
        </pc:spChg>
        <pc:spChg chg="del">
          <ac:chgData name="Ron Keidar" userId="bd522e22234dfd79" providerId="LiveId" clId="{5EF70CC5-1CB5-44EF-AEFE-955B78A82E2B}" dt="2024-03-05T07:49:45.373" v="1888" actId="478"/>
          <ac:spMkLst>
            <pc:docMk/>
            <pc:sldMk cId="813310783" sldId="267"/>
            <ac:spMk id="8" creationId="{083389E3-5670-49CD-9363-3DC3D46EC1D4}"/>
          </ac:spMkLst>
        </pc:spChg>
        <pc:spChg chg="add del">
          <ac:chgData name="Ron Keidar" userId="bd522e22234dfd79" providerId="LiveId" clId="{5EF70CC5-1CB5-44EF-AEFE-955B78A82E2B}" dt="2024-03-05T07:30:27.530" v="737" actId="22"/>
          <ac:spMkLst>
            <pc:docMk/>
            <pc:sldMk cId="813310783" sldId="267"/>
            <ac:spMk id="13" creationId="{E7CA3ABE-6001-18B9-55CA-EA56F102C17A}"/>
          </ac:spMkLst>
        </pc:spChg>
        <pc:spChg chg="add del mod">
          <ac:chgData name="Ron Keidar" userId="bd522e22234dfd79" providerId="LiveId" clId="{5EF70CC5-1CB5-44EF-AEFE-955B78A82E2B}" dt="2024-03-05T07:30:39.113" v="739" actId="478"/>
          <ac:spMkLst>
            <pc:docMk/>
            <pc:sldMk cId="813310783" sldId="267"/>
            <ac:spMk id="14" creationId="{912A18CA-1320-3AE9-CBCD-3662AB7480D4}"/>
          </ac:spMkLst>
        </pc:spChg>
        <pc:spChg chg="add mod">
          <ac:chgData name="Ron Keidar" userId="bd522e22234dfd79" providerId="LiveId" clId="{5EF70CC5-1CB5-44EF-AEFE-955B78A82E2B}" dt="2024-03-05T07:30:42.861" v="741"/>
          <ac:spMkLst>
            <pc:docMk/>
            <pc:sldMk cId="813310783" sldId="267"/>
            <ac:spMk id="15" creationId="{2726BF04-A43E-C416-E25F-2154FFEE452F}"/>
          </ac:spMkLst>
        </pc:spChg>
        <pc:spChg chg="add mod ord">
          <ac:chgData name="Ron Keidar" userId="bd522e22234dfd79" providerId="LiveId" clId="{5EF70CC5-1CB5-44EF-AEFE-955B78A82E2B}" dt="2024-03-05T07:33:46.724" v="842" actId="1076"/>
          <ac:spMkLst>
            <pc:docMk/>
            <pc:sldMk cId="813310783" sldId="267"/>
            <ac:spMk id="16" creationId="{FF8AD04E-5027-EE89-6850-D890422911A1}"/>
          </ac:spMkLst>
        </pc:spChg>
        <pc:graphicFrameChg chg="del">
          <ac:chgData name="Ron Keidar" userId="bd522e22234dfd79" providerId="LiveId" clId="{5EF70CC5-1CB5-44EF-AEFE-955B78A82E2B}" dt="2024-03-05T07:41:24.037" v="1284" actId="478"/>
          <ac:graphicFrameMkLst>
            <pc:docMk/>
            <pc:sldMk cId="813310783" sldId="267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4.321" v="1285"/>
          <ac:graphicFrameMkLst>
            <pc:docMk/>
            <pc:sldMk cId="813310783" sldId="267"/>
            <ac:graphicFrameMk id="17" creationId="{64349418-D6AB-BC6D-B513-99F6B9C75C62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  <pc:spChg chg="del">
          <ac:chgData name="Ron Keidar" userId="bd522e22234dfd79" providerId="LiveId" clId="{5EF70CC5-1CB5-44EF-AEFE-955B78A82E2B}" dt="2024-03-05T07:36:40.006" v="1103" actId="478"/>
          <ac:spMkLst>
            <pc:docMk/>
            <pc:sldMk cId="3360646182" sldId="26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0.569" v="750" actId="478"/>
          <ac:spMkLst>
            <pc:docMk/>
            <pc:sldMk cId="3360646182" sldId="268"/>
            <ac:spMk id="6" creationId="{AA916E79-ACCD-E045-68C5-C9EF44B4AADD}"/>
          </ac:spMkLst>
        </pc:spChg>
        <pc:spChg chg="add mod">
          <ac:chgData name="Ron Keidar" userId="bd522e22234dfd79" providerId="LiveId" clId="{5EF70CC5-1CB5-44EF-AEFE-955B78A82E2B}" dt="2024-03-05T07:31:21.114" v="751"/>
          <ac:spMkLst>
            <pc:docMk/>
            <pc:sldMk cId="3360646182" sldId="268"/>
            <ac:spMk id="7" creationId="{E2583D14-19AE-E1A6-BDB6-D2F6EE432F7B}"/>
          </ac:spMkLst>
        </pc:spChg>
        <pc:spChg chg="del">
          <ac:chgData name="Ron Keidar" userId="bd522e22234dfd79" providerId="LiveId" clId="{5EF70CC5-1CB5-44EF-AEFE-955B78A82E2B}" dt="2024-03-05T07:49:29.543" v="1883" actId="478"/>
          <ac:spMkLst>
            <pc:docMk/>
            <pc:sldMk cId="3360646182" sldId="268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6:58.169" v="1167" actId="1076"/>
          <ac:spMkLst>
            <pc:docMk/>
            <pc:sldMk cId="3360646182" sldId="268"/>
            <ac:spMk id="13" creationId="{95649886-AC7F-5307-2CF8-BEA7A20B0F43}"/>
          </ac:spMkLst>
        </pc:spChg>
        <pc:graphicFrameChg chg="del">
          <ac:chgData name="Ron Keidar" userId="bd522e22234dfd79" providerId="LiveId" clId="{5EF70CC5-1CB5-44EF-AEFE-955B78A82E2B}" dt="2024-03-05T07:42:14.799" v="1294" actId="478"/>
          <ac:graphicFrameMkLst>
            <pc:docMk/>
            <pc:sldMk cId="3360646182" sldId="268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15.145" v="1295"/>
          <ac:graphicFrameMkLst>
            <pc:docMk/>
            <pc:sldMk cId="3360646182" sldId="268"/>
            <ac:graphicFrameMk id="14" creationId="{1F7CE152-D38B-2D39-98C9-222C91EAE52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  <pc:spChg chg="del mod ord">
          <ac:chgData name="Ron Keidar" userId="bd522e22234dfd79" providerId="LiveId" clId="{5EF70CC5-1CB5-44EF-AEFE-955B78A82E2B}" dt="2024-03-05T07:16:50.506" v="557" actId="478"/>
          <ac:spMkLst>
            <pc:docMk/>
            <pc:sldMk cId="61985805" sldId="269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7:29.216" v="579" actId="1076"/>
          <ac:spMkLst>
            <pc:docMk/>
            <pc:sldMk cId="61985805" sldId="269"/>
            <ac:spMk id="5" creationId="{AB18DA94-F8E8-458F-07F9-C4D9E067C77A}"/>
          </ac:spMkLst>
        </pc:spChg>
        <pc:spChg chg="add del mod ord">
          <ac:chgData name="Ron Keidar" userId="bd522e22234dfd79" providerId="LiveId" clId="{5EF70CC5-1CB5-44EF-AEFE-955B78A82E2B}" dt="2024-03-05T07:14:20.433" v="542" actId="700"/>
          <ac:spMkLst>
            <pc:docMk/>
            <pc:sldMk cId="61985805" sldId="269"/>
            <ac:spMk id="7" creationId="{7D675598-9573-3FF2-E8E7-09CE9BE6354E}"/>
          </ac:spMkLst>
        </pc:spChg>
        <pc:spChg chg="add del mod ord">
          <ac:chgData name="Ron Keidar" userId="bd522e22234dfd79" providerId="LiveId" clId="{5EF70CC5-1CB5-44EF-AEFE-955B78A82E2B}" dt="2024-03-05T07:14:23.498" v="543" actId="700"/>
          <ac:spMkLst>
            <pc:docMk/>
            <pc:sldMk cId="61985805" sldId="269"/>
            <ac:spMk id="8" creationId="{BAB42701-E634-1027-04CF-115E0F9C3C86}"/>
          </ac:spMkLst>
        </pc:spChg>
        <pc:spChg chg="add del mod ord">
          <ac:chgData name="Ron Keidar" userId="bd522e22234dfd79" providerId="LiveId" clId="{5EF70CC5-1CB5-44EF-AEFE-955B78A82E2B}" dt="2024-03-05T07:15:07.603" v="548" actId="700"/>
          <ac:spMkLst>
            <pc:docMk/>
            <pc:sldMk cId="61985805" sldId="269"/>
            <ac:spMk id="9" creationId="{AAEF7D6B-E3D6-67DC-F633-0FD2DE7C5A8A}"/>
          </ac:spMkLst>
        </pc:spChg>
        <pc:spChg chg="add del mod ord">
          <ac:chgData name="Ron Keidar" userId="bd522e22234dfd79" providerId="LiveId" clId="{5EF70CC5-1CB5-44EF-AEFE-955B78A82E2B}" dt="2024-03-05T07:15:53.107" v="550" actId="700"/>
          <ac:spMkLst>
            <pc:docMk/>
            <pc:sldMk cId="61985805" sldId="269"/>
            <ac:spMk id="10" creationId="{805FB6A6-6757-B6CE-721E-3221C3193B54}"/>
          </ac:spMkLst>
        </pc:spChg>
        <pc:spChg chg="add mod ord">
          <ac:chgData name="Ron Keidar" userId="bd522e22234dfd79" providerId="LiveId" clId="{5EF70CC5-1CB5-44EF-AEFE-955B78A82E2B}" dt="2024-03-05T07:17:09.129" v="577" actId="1076"/>
          <ac:spMkLst>
            <pc:docMk/>
            <pc:sldMk cId="61985805" sldId="269"/>
            <ac:spMk id="11" creationId="{1096DC7C-89BE-BA4B-8B51-D5934B84585A}"/>
          </ac:spMkLst>
        </pc:spChg>
        <pc:spChg chg="add mod">
          <ac:chgData name="Ron Keidar" userId="bd522e22234dfd79" providerId="LiveId" clId="{5EF70CC5-1CB5-44EF-AEFE-955B78A82E2B}" dt="2024-03-05T07:15:55.260" v="551"/>
          <ac:spMkLst>
            <pc:docMk/>
            <pc:sldMk cId="61985805" sldId="269"/>
            <ac:spMk id="12" creationId="{E57FC4AF-3C3E-B932-84C6-EBC689A61D2A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  <pc:spChg chg="del mod ord">
          <ac:chgData name="Ron Keidar" userId="bd522e22234dfd79" providerId="LiveId" clId="{5EF70CC5-1CB5-44EF-AEFE-955B78A82E2B}" dt="2024-03-05T07:34:55.658" v="909" actId="478"/>
          <ac:spMkLst>
            <pc:docMk/>
            <pc:sldMk cId="322480881" sldId="27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57.313" v="744" actId="478"/>
          <ac:spMkLst>
            <pc:docMk/>
            <pc:sldMk cId="322480881" sldId="271"/>
            <ac:spMk id="7" creationId="{1BFFADC3-D0D5-3377-474D-D55A55A1C3D0}"/>
          </ac:spMkLst>
        </pc:spChg>
        <pc:spChg chg="del">
          <ac:chgData name="Ron Keidar" userId="bd522e22234dfd79" providerId="LiveId" clId="{5EF70CC5-1CB5-44EF-AEFE-955B78A82E2B}" dt="2024-03-05T07:49:40.321" v="1886" actId="478"/>
          <ac:spMkLst>
            <pc:docMk/>
            <pc:sldMk cId="322480881" sldId="271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0:57.886" v="745"/>
          <ac:spMkLst>
            <pc:docMk/>
            <pc:sldMk cId="322480881" sldId="271"/>
            <ac:spMk id="12" creationId="{813AD663-B548-7EA0-9E8D-F633A5846F15}"/>
          </ac:spMkLst>
        </pc:spChg>
        <pc:spChg chg="add mod ord">
          <ac:chgData name="Ron Keidar" userId="bd522e22234dfd79" providerId="LiveId" clId="{5EF70CC5-1CB5-44EF-AEFE-955B78A82E2B}" dt="2024-03-05T07:35:16.808" v="972" actId="1076"/>
          <ac:spMkLst>
            <pc:docMk/>
            <pc:sldMk cId="322480881" sldId="271"/>
            <ac:spMk id="13" creationId="{113E80B0-6D1B-DA28-8E21-146A2EE5E0CF}"/>
          </ac:spMkLst>
        </pc:spChg>
        <pc:graphicFrameChg chg="del">
          <ac:chgData name="Ron Keidar" userId="bd522e22234dfd79" providerId="LiveId" clId="{5EF70CC5-1CB5-44EF-AEFE-955B78A82E2B}" dt="2024-03-05T07:41:42.691" v="1288" actId="478"/>
          <ac:graphicFrameMkLst>
            <pc:docMk/>
            <pc:sldMk cId="322480881" sldId="271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43.187" v="1289"/>
          <ac:graphicFrameMkLst>
            <pc:docMk/>
            <pc:sldMk cId="322480881" sldId="271"/>
            <ac:graphicFrameMk id="14" creationId="{47BD0506-A296-74EB-7A38-F1734A490F7E}"/>
          </ac:graphicFrameMkLst>
        </pc:graphicFrameChg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  <pc:spChg chg="mod">
          <ac:chgData name="Ron Keidar" userId="bd522e22234dfd79" providerId="LiveId" clId="{5EF70CC5-1CB5-44EF-AEFE-955B78A82E2B}" dt="2024-03-05T07:06:07.024" v="458" actId="1076"/>
          <ac:spMkLst>
            <pc:docMk/>
            <pc:sldMk cId="686519359" sldId="273"/>
            <ac:spMk id="3" creationId="{A450D4A6-22F8-4A01-9F67-DAD78824A19B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4" creationId="{7CC0352E-32EA-4403-9027-25A687992806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5" creationId="{87DEF291-5B32-4602-9E11-1210D6DED3AF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8" creationId="{EEA914CD-FA5E-4265-8DA8-4C4929259DE9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1" creationId="{5145C8B6-8DE8-4DAF-A9C1-BE227B5FB6D7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3" creationId="{CF67C1AC-AF45-4780-BB40-A6A2A587D6CD}"/>
          </ac:spMkLst>
        </pc:spChg>
        <pc:spChg chg="mod">
          <ac:chgData name="Ron Keidar" userId="bd522e22234dfd79" providerId="LiveId" clId="{5EF70CC5-1CB5-44EF-AEFE-955B78A82E2B}" dt="2024-03-05T07:09:00.382" v="514" actId="14100"/>
          <ac:spMkLst>
            <pc:docMk/>
            <pc:sldMk cId="686519359" sldId="273"/>
            <ac:spMk id="15" creationId="{32CA9493-09C1-485B-B47D-AEF06F6BD4EC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9" creationId="{9DCC921A-B7EB-4295-B511-CBB06E49B76F}"/>
          </ac:spMkLst>
        </pc:spChg>
        <pc:spChg chg="add del mod">
          <ac:chgData name="Ron Keidar" userId="bd522e22234dfd79" providerId="LiveId" clId="{5EF70CC5-1CB5-44EF-AEFE-955B78A82E2B}" dt="2024-03-05T07:08:21.409" v="481" actId="478"/>
          <ac:spMkLst>
            <pc:docMk/>
            <pc:sldMk cId="686519359" sldId="273"/>
            <ac:spMk id="20" creationId="{E899262F-9E3B-BDFD-4E76-024732B3CF5E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1" creationId="{F5C57A44-C7A6-4392-AC60-D41ED74FB224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2" creationId="{CC590561-ED9A-458B-A482-7ACEC3A262F8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5" creationId="{6646FB45-77A6-44D4-894D-DAE90BF79FDA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6" creationId="{A04B07D5-5F2D-4B13-B174-C4ED649CB6FD}"/>
          </ac:spMkLst>
        </pc:spChg>
        <pc:spChg chg="del mod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0" creationId="{DA8A8CB6-5131-4E2C-AF94-05B001E2D1E1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4" creationId="{F5399959-AE9E-4813-947A-A534B9D2D1B3}"/>
          </ac:spMkLst>
        </pc:sp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7" creationId="{EEA55D6E-4AE3-4219-91D5-E37754E43008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0" creationId="{722C0FF7-2BDC-494B-92C3-31E95AA2509F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7:09:08.387" v="515" actId="14100"/>
          <ac:cxnSpMkLst>
            <pc:docMk/>
            <pc:sldMk cId="686519359" sldId="273"/>
            <ac:cxnSpMk id="17" creationId="{50CA7CB5-F919-4470-A0F5-0F8E76A116FC}"/>
          </ac:cxnSpMkLst>
        </pc:cxnChg>
        <pc:cxnChg chg="add del mod">
          <ac:chgData name="Ron Keidar" userId="bd522e22234dfd79" providerId="LiveId" clId="{5EF70CC5-1CB5-44EF-AEFE-955B78A82E2B}" dt="2024-03-05T07:08:22.602" v="482" actId="478"/>
          <ac:cxnSpMkLst>
            <pc:docMk/>
            <pc:sldMk cId="686519359" sldId="273"/>
            <ac:cxnSpMk id="18" creationId="{8D131CCD-7AFC-613F-CA38-C77757CF307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27" creationId="{AE33A32D-67EC-444E-88CC-066BE4A2714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1" creationId="{72E72723-A57A-4383-BB85-CCBF38D158C5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5" creationId="{476DBCEC-5130-4D37-9308-631BF95859D4}"/>
          </ac:cxnSpMkLst>
        </pc:cxnChg>
        <pc:cxnChg chg="del mod">
          <ac:chgData name="Ron Keidar" userId="bd522e22234dfd79" providerId="LiveId" clId="{5EF70CC5-1CB5-44EF-AEFE-955B78A82E2B}" dt="2024-03-05T07:06:16.776" v="461" actId="478"/>
          <ac:cxnSpMkLst>
            <pc:docMk/>
            <pc:sldMk cId="686519359" sldId="273"/>
            <ac:cxnSpMk id="37" creationId="{63572549-15C5-41EA-8139-D8D098620ED7}"/>
          </ac:cxnSpMkLst>
        </pc:cxnChg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  <pc:spChg chg="mod">
          <ac:chgData name="Ron Keidar" userId="bd522e22234dfd79" providerId="LiveId" clId="{5EF70CC5-1CB5-44EF-AEFE-955B78A82E2B}" dt="2024-03-05T06:59:46.856" v="434" actId="20577"/>
          <ac:spMkLst>
            <pc:docMk/>
            <pc:sldMk cId="3607425193" sldId="274"/>
            <ac:spMk id="2" creationId="{8654F32E-4E0E-4074-BD84-B5CA9D9D5EF5}"/>
          </ac:spMkLst>
        </pc:spChg>
        <pc:spChg chg="mod">
          <ac:chgData name="Ron Keidar" userId="bd522e22234dfd79" providerId="LiveId" clId="{5EF70CC5-1CB5-44EF-AEFE-955B78A82E2B}" dt="2024-03-05T06:56:16.246" v="363" actId="1037"/>
          <ac:spMkLst>
            <pc:docMk/>
            <pc:sldMk cId="3607425193" sldId="274"/>
            <ac:spMk id="13" creationId="{CF67C1AC-AF45-4780-BB40-A6A2A587D6CD}"/>
          </ac:spMkLst>
        </pc:spChg>
        <pc:spChg chg="del">
          <ac:chgData name="Ron Keidar" userId="bd522e22234dfd79" providerId="LiveId" clId="{5EF70CC5-1CB5-44EF-AEFE-955B78A82E2B}" dt="2024-03-05T06:48:40.658" v="220" actId="478"/>
          <ac:spMkLst>
            <pc:docMk/>
            <pc:sldMk cId="3607425193" sldId="274"/>
            <ac:spMk id="19" creationId="{9DCC921A-B7EB-4295-B511-CBB06E49B76F}"/>
          </ac:spMkLst>
        </pc:spChg>
        <pc:spChg chg="mod">
          <ac:chgData name="Ron Keidar" userId="bd522e22234dfd79" providerId="LiveId" clId="{5EF70CC5-1CB5-44EF-AEFE-955B78A82E2B}" dt="2024-03-05T06:53:17.007" v="252" actId="1076"/>
          <ac:spMkLst>
            <pc:docMk/>
            <pc:sldMk cId="3607425193" sldId="274"/>
            <ac:spMk id="20" creationId="{772750D8-9883-4926-B567-BC48B3710EF4}"/>
          </ac:spMkLst>
        </pc:spChg>
        <pc:spChg chg="mod">
          <ac:chgData name="Ron Keidar" userId="bd522e22234dfd79" providerId="LiveId" clId="{5EF70CC5-1CB5-44EF-AEFE-955B78A82E2B}" dt="2024-03-05T06:56:53.576" v="398" actId="1037"/>
          <ac:spMkLst>
            <pc:docMk/>
            <pc:sldMk cId="3607425193" sldId="274"/>
            <ac:spMk id="32" creationId="{0808524D-0108-444C-82EC-727CE5B66372}"/>
          </ac:spMkLst>
        </pc:spChg>
        <pc:spChg chg="add mod">
          <ac:chgData name="Ron Keidar" userId="bd522e22234dfd79" providerId="LiveId" clId="{5EF70CC5-1CB5-44EF-AEFE-955B78A82E2B}" dt="2024-03-05T06:54:42.415" v="266" actId="20577"/>
          <ac:spMkLst>
            <pc:docMk/>
            <pc:sldMk cId="3607425193" sldId="274"/>
            <ac:spMk id="34" creationId="{27C1D059-2471-B892-4EDC-FB1D43B35318}"/>
          </ac:spMkLst>
        </pc:spChg>
        <pc:spChg chg="mod">
          <ac:chgData name="Ron Keidar" userId="bd522e22234dfd79" providerId="LiveId" clId="{5EF70CC5-1CB5-44EF-AEFE-955B78A82E2B}" dt="2024-03-05T07:07:11.521" v="477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5EF70CC5-1CB5-44EF-AEFE-955B78A82E2B}" dt="2024-03-05T06:57:54.726" v="409" actId="20577"/>
          <ac:spMkLst>
            <pc:docMk/>
            <pc:sldMk cId="3607425193" sldId="274"/>
            <ac:spMk id="38" creationId="{93AEE484-5793-4871-BA0F-8885BAC963B2}"/>
          </ac:spMkLst>
        </pc:spChg>
        <pc:spChg chg="add mod">
          <ac:chgData name="Ron Keidar" userId="bd522e22234dfd79" providerId="LiveId" clId="{5EF70CC5-1CB5-44EF-AEFE-955B78A82E2B}" dt="2024-03-05T06:52:54.447" v="248"/>
          <ac:spMkLst>
            <pc:docMk/>
            <pc:sldMk cId="3607425193" sldId="274"/>
            <ac:spMk id="42" creationId="{39C18F48-F4A9-B28B-443A-C1198A546B4C}"/>
          </ac:spMkLst>
        </pc:spChg>
        <pc:spChg chg="mod">
          <ac:chgData name="Ron Keidar" userId="bd522e22234dfd79" providerId="LiveId" clId="{5EF70CC5-1CB5-44EF-AEFE-955B78A82E2B}" dt="2024-03-05T07:01:52.887" v="455" actId="1076"/>
          <ac:spMkLst>
            <pc:docMk/>
            <pc:sldMk cId="3607425193" sldId="274"/>
            <ac:spMk id="55" creationId="{856E40C5-F41C-42FE-9C38-922CD5E56280}"/>
          </ac:spMkLst>
        </pc:spChg>
        <pc:graphicFrameChg chg="add mod modGraphic">
          <ac:chgData name="Ron Keidar" userId="bd522e22234dfd79" providerId="LiveId" clId="{5EF70CC5-1CB5-44EF-AEFE-955B78A82E2B}" dt="2024-03-05T07:00:20.031" v="436" actId="14100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cxnChg chg="mod">
          <ac:chgData name="Ron Keidar" userId="bd522e22234dfd79" providerId="LiveId" clId="{5EF70CC5-1CB5-44EF-AEFE-955B78A82E2B}" dt="2024-03-05T06:56:16.246" v="363" actId="1037"/>
          <ac:cxnSpMkLst>
            <pc:docMk/>
            <pc:sldMk cId="3607425193" sldId="274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6:54:51.914" v="267" actId="14100"/>
          <ac:cxnSpMkLst>
            <pc:docMk/>
            <pc:sldMk cId="3607425193" sldId="274"/>
            <ac:cxnSpMk id="28" creationId="{5746861B-2B36-4610-8D0D-CA8130449E9A}"/>
          </ac:cxnSpMkLst>
        </pc:cxnChg>
        <pc:cxnChg chg="mod">
          <ac:chgData name="Ron Keidar" userId="bd522e22234dfd79" providerId="LiveId" clId="{5EF70CC5-1CB5-44EF-AEFE-955B78A82E2B}" dt="2024-03-05T06:57:03.365" v="399" actId="14100"/>
          <ac:cxnSpMkLst>
            <pc:docMk/>
            <pc:sldMk cId="3607425193" sldId="274"/>
            <ac:cxnSpMk id="33" creationId="{E534D5EF-DA5E-437B-950E-0DA5D8EB42B7}"/>
          </ac:cxnSpMkLst>
        </pc:cxnChg>
        <pc:cxnChg chg="mod">
          <ac:chgData name="Ron Keidar" userId="bd522e22234dfd79" providerId="LiveId" clId="{5EF70CC5-1CB5-44EF-AEFE-955B78A82E2B}" dt="2024-03-05T06:56:36.758" v="380" actId="14100"/>
          <ac:cxnSpMkLst>
            <pc:docMk/>
            <pc:sldMk cId="3607425193" sldId="274"/>
            <ac:cxnSpMk id="36" creationId="{DE2A0E3F-5C6F-413E-B571-C573725EA7CA}"/>
          </ac:cxnSpMkLst>
        </pc:cxnChg>
        <pc:cxnChg chg="mod">
          <ac:chgData name="Ron Keidar" userId="bd522e22234dfd79" providerId="LiveId" clId="{5EF70CC5-1CB5-44EF-AEFE-955B78A82E2B}" dt="2024-03-05T06:57:50.349" v="407" actId="20577"/>
          <ac:cxnSpMkLst>
            <pc:docMk/>
            <pc:sldMk cId="3607425193" sldId="274"/>
            <ac:cxnSpMk id="40" creationId="{11D9A533-B2E1-4E99-839B-C0B22633A8D6}"/>
          </ac:cxnSpMkLst>
        </pc:cxnChg>
        <pc:cxnChg chg="add mod">
          <ac:chgData name="Ron Keidar" userId="bd522e22234dfd79" providerId="LiveId" clId="{5EF70CC5-1CB5-44EF-AEFE-955B78A82E2B}" dt="2024-03-05T06:54:57.828" v="268" actId="14100"/>
          <ac:cxnSpMkLst>
            <pc:docMk/>
            <pc:sldMk cId="3607425193" sldId="274"/>
            <ac:cxnSpMk id="44" creationId="{360B2A36-2181-CD03-B027-4CADE717218C}"/>
          </ac:cxnSpMkLst>
        </pc:cxnChg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  <pc:spChg chg="del">
          <ac:chgData name="Ron Keidar" userId="bd522e22234dfd79" providerId="LiveId" clId="{5EF70CC5-1CB5-44EF-AEFE-955B78A82E2B}" dt="2024-03-05T07:32:52.763" v="776" actId="478"/>
          <ac:spMkLst>
            <pc:docMk/>
            <pc:sldMk cId="2373000947" sldId="275"/>
            <ac:spMk id="7" creationId="{344DFABA-6C78-1979-BC92-A78B25CDF452}"/>
          </ac:spMkLst>
        </pc:spChg>
        <pc:spChg chg="add mod">
          <ac:chgData name="Ron Keidar" userId="bd522e22234dfd79" providerId="LiveId" clId="{5EF70CC5-1CB5-44EF-AEFE-955B78A82E2B}" dt="2024-03-05T07:32:53.469" v="777"/>
          <ac:spMkLst>
            <pc:docMk/>
            <pc:sldMk cId="2373000947" sldId="275"/>
            <ac:spMk id="8" creationId="{37567F40-BB2F-3341-2D49-EEC169B0C35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  <pc:spChg chg="del mod ord">
          <ac:chgData name="Ron Keidar" userId="bd522e22234dfd79" providerId="LiveId" clId="{5EF70CC5-1CB5-44EF-AEFE-955B78A82E2B}" dt="2024-03-05T07:10:54.153" v="518" actId="478"/>
          <ac:spMkLst>
            <pc:docMk/>
            <pc:sldMk cId="3862480703" sldId="276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0:37.157" v="516" actId="700"/>
          <ac:spMkLst>
            <pc:docMk/>
            <pc:sldMk cId="3862480703" sldId="276"/>
            <ac:spMk id="6" creationId="{1E5702DB-96F8-76AA-973B-C00BE8BC5578}"/>
          </ac:spMkLst>
        </pc:spChg>
        <pc:spChg chg="add mod ord">
          <ac:chgData name="Ron Keidar" userId="bd522e22234dfd79" providerId="LiveId" clId="{5EF70CC5-1CB5-44EF-AEFE-955B78A82E2B}" dt="2024-03-05T07:11:12.913" v="523" actId="1076"/>
          <ac:spMkLst>
            <pc:docMk/>
            <pc:sldMk cId="3862480703" sldId="276"/>
            <ac:spMk id="10" creationId="{FEEBC776-52AD-0427-040B-415B24E8CB9B}"/>
          </ac:spMkLst>
        </pc:spChg>
        <pc:spChg chg="add mod">
          <ac:chgData name="Ron Keidar" userId="bd522e22234dfd79" providerId="LiveId" clId="{5EF70CC5-1CB5-44EF-AEFE-955B78A82E2B}" dt="2024-03-05T07:12:02.771" v="529"/>
          <ac:spMkLst>
            <pc:docMk/>
            <pc:sldMk cId="3862480703" sldId="276"/>
            <ac:spMk id="11" creationId="{7398D326-EAF3-F6F0-4AFC-4A93C12861B5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9:36.434" v="1885" actId="478"/>
        <pc:sldMkLst>
          <pc:docMk/>
          <pc:sldMk cId="3352378055" sldId="277"/>
        </pc:sldMkLst>
        <pc:spChg chg="del mod ord">
          <ac:chgData name="Ron Keidar" userId="bd522e22234dfd79" providerId="LiveId" clId="{5EF70CC5-1CB5-44EF-AEFE-955B78A82E2B}" dt="2024-03-05T07:35:33.190" v="974" actId="478"/>
          <ac:spMkLst>
            <pc:docMk/>
            <pc:sldMk cId="3352378055" sldId="27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05.161" v="746" actId="478"/>
          <ac:spMkLst>
            <pc:docMk/>
            <pc:sldMk cId="3352378055" sldId="277"/>
            <ac:spMk id="4" creationId="{244AD947-DE49-992F-F786-4596657BAA4B}"/>
          </ac:spMkLst>
        </pc:spChg>
        <pc:spChg chg="del">
          <ac:chgData name="Ron Keidar" userId="bd522e22234dfd79" providerId="LiveId" clId="{5EF70CC5-1CB5-44EF-AEFE-955B78A82E2B}" dt="2024-03-05T07:49:36.434" v="1885" actId="478"/>
          <ac:spMkLst>
            <pc:docMk/>
            <pc:sldMk cId="3352378055" sldId="277"/>
            <ac:spMk id="7" creationId="{047E18E5-0F89-4B5B-8098-17EBEA0BA3D4}"/>
          </ac:spMkLst>
        </pc:spChg>
        <pc:spChg chg="add mod">
          <ac:chgData name="Ron Keidar" userId="bd522e22234dfd79" providerId="LiveId" clId="{5EF70CC5-1CB5-44EF-AEFE-955B78A82E2B}" dt="2024-03-05T07:31:05.698" v="747"/>
          <ac:spMkLst>
            <pc:docMk/>
            <pc:sldMk cId="3352378055" sldId="277"/>
            <ac:spMk id="10" creationId="{74D80DD4-1E63-5C95-4EF9-9A8AD4C58125}"/>
          </ac:spMkLst>
        </pc:spChg>
        <pc:spChg chg="add mod ord">
          <ac:chgData name="Ron Keidar" userId="bd522e22234dfd79" providerId="LiveId" clId="{5EF70CC5-1CB5-44EF-AEFE-955B78A82E2B}" dt="2024-03-05T07:35:51.932" v="1037" actId="1076"/>
          <ac:spMkLst>
            <pc:docMk/>
            <pc:sldMk cId="3352378055" sldId="277"/>
            <ac:spMk id="13" creationId="{3B37F6BA-4FCB-CDEB-8542-5BC10E6391A7}"/>
          </ac:spMkLst>
        </pc:spChg>
        <pc:graphicFrameChg chg="del">
          <ac:chgData name="Ron Keidar" userId="bd522e22234dfd79" providerId="LiveId" clId="{5EF70CC5-1CB5-44EF-AEFE-955B78A82E2B}" dt="2024-03-05T07:41:52.793" v="1290" actId="478"/>
          <ac:graphicFrameMkLst>
            <pc:docMk/>
            <pc:sldMk cId="3352378055" sldId="277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1:53.233" v="1291"/>
          <ac:graphicFrameMkLst>
            <pc:docMk/>
            <pc:sldMk cId="3352378055" sldId="277"/>
            <ac:graphicFrameMk id="14" creationId="{491B51CA-4028-257C-26D0-886DB896CF5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  <pc:spChg chg="del mod ord">
          <ac:chgData name="Ron Keidar" userId="bd522e22234dfd79" providerId="LiveId" clId="{5EF70CC5-1CB5-44EF-AEFE-955B78A82E2B}" dt="2024-03-05T07:36:09.120" v="1039" actId="478"/>
          <ac:spMkLst>
            <pc:docMk/>
            <pc:sldMk cId="393411332" sldId="27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13.316" v="748" actId="478"/>
          <ac:spMkLst>
            <pc:docMk/>
            <pc:sldMk cId="393411332" sldId="279"/>
            <ac:spMk id="7" creationId="{BF3148FE-8960-245D-DF27-5F119AA3D94B}"/>
          </ac:spMkLst>
        </pc:spChg>
        <pc:spChg chg="del">
          <ac:chgData name="Ron Keidar" userId="bd522e22234dfd79" providerId="LiveId" clId="{5EF70CC5-1CB5-44EF-AEFE-955B78A82E2B}" dt="2024-03-05T07:49:33.138" v="1884" actId="478"/>
          <ac:spMkLst>
            <pc:docMk/>
            <pc:sldMk cId="393411332" sldId="279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13.911" v="749"/>
          <ac:spMkLst>
            <pc:docMk/>
            <pc:sldMk cId="393411332" sldId="279"/>
            <ac:spMk id="12" creationId="{818163F4-933F-B66C-DAB2-7734F7E6B639}"/>
          </ac:spMkLst>
        </pc:spChg>
        <pc:spChg chg="add mod ord">
          <ac:chgData name="Ron Keidar" userId="bd522e22234dfd79" providerId="LiveId" clId="{5EF70CC5-1CB5-44EF-AEFE-955B78A82E2B}" dt="2024-03-05T07:36:27.545" v="1102" actId="1076"/>
          <ac:spMkLst>
            <pc:docMk/>
            <pc:sldMk cId="393411332" sldId="279"/>
            <ac:spMk id="13" creationId="{FFC7287B-AAD9-5418-44A1-19FEE626F5CD}"/>
          </ac:spMkLst>
        </pc:spChg>
        <pc:graphicFrameChg chg="del">
          <ac:chgData name="Ron Keidar" userId="bd522e22234dfd79" providerId="LiveId" clId="{5EF70CC5-1CB5-44EF-AEFE-955B78A82E2B}" dt="2024-03-05T07:42:05.658" v="1292" actId="478"/>
          <ac:graphicFrameMkLst>
            <pc:docMk/>
            <pc:sldMk cId="393411332" sldId="27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06.114" v="1293"/>
          <ac:graphicFrameMkLst>
            <pc:docMk/>
            <pc:sldMk cId="393411332" sldId="279"/>
            <ac:graphicFrameMk id="14" creationId="{6FC0D94F-6899-E739-45E1-F61FBCB5152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26.500" v="1882" actId="478"/>
        <pc:sldMkLst>
          <pc:docMk/>
          <pc:sldMk cId="3744779624" sldId="280"/>
        </pc:sldMkLst>
        <pc:spChg chg="del">
          <ac:chgData name="Ron Keidar" userId="bd522e22234dfd79" providerId="LiveId" clId="{5EF70CC5-1CB5-44EF-AEFE-955B78A82E2B}" dt="2024-03-05T07:37:09.793" v="1168" actId="478"/>
          <ac:spMkLst>
            <pc:docMk/>
            <pc:sldMk cId="3744779624" sldId="280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6.793" v="752" actId="478"/>
          <ac:spMkLst>
            <pc:docMk/>
            <pc:sldMk cId="3744779624" sldId="280"/>
            <ac:spMk id="7" creationId="{C6300766-2893-DC42-69E7-EF1B5C8E8B94}"/>
          </ac:spMkLst>
        </pc:spChg>
        <pc:spChg chg="del">
          <ac:chgData name="Ron Keidar" userId="bd522e22234dfd79" providerId="LiveId" clId="{5EF70CC5-1CB5-44EF-AEFE-955B78A82E2B}" dt="2024-03-05T07:49:26.500" v="1882" actId="478"/>
          <ac:spMkLst>
            <pc:docMk/>
            <pc:sldMk cId="3744779624" sldId="280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27.380" v="753"/>
          <ac:spMkLst>
            <pc:docMk/>
            <pc:sldMk cId="3744779624" sldId="280"/>
            <ac:spMk id="9" creationId="{04625343-D641-8AD9-270B-F2ECB688E69A}"/>
          </ac:spMkLst>
        </pc:spChg>
        <pc:spChg chg="add mod ord">
          <ac:chgData name="Ron Keidar" userId="bd522e22234dfd79" providerId="LiveId" clId="{5EF70CC5-1CB5-44EF-AEFE-955B78A82E2B}" dt="2024-03-05T07:37:36.276" v="1244" actId="1076"/>
          <ac:spMkLst>
            <pc:docMk/>
            <pc:sldMk cId="3744779624" sldId="280"/>
            <ac:spMk id="10" creationId="{D3354594-F9AC-4523-1FA8-EAC7F18F5C1A}"/>
          </ac:spMkLst>
        </pc:spChg>
        <pc:graphicFrameChg chg="del">
          <ac:chgData name="Ron Keidar" userId="bd522e22234dfd79" providerId="LiveId" clId="{5EF70CC5-1CB5-44EF-AEFE-955B78A82E2B}" dt="2024-03-05T07:42:24.229" v="1296" actId="478"/>
          <ac:graphicFrameMkLst>
            <pc:docMk/>
            <pc:sldMk cId="3744779624" sldId="280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24.677" v="1297"/>
          <ac:graphicFrameMkLst>
            <pc:docMk/>
            <pc:sldMk cId="3744779624" sldId="280"/>
            <ac:graphicFrameMk id="13" creationId="{193D3CE1-38D7-191B-0EF4-AD8DC8103AA0}"/>
          </ac:graphicFrameMkLst>
        </pc:graphicFrameChg>
      </pc:sldChg>
      <pc:sldChg chg="addSp delSp modSp mod">
        <pc:chgData name="Ron Keidar" userId="bd522e22234dfd79" providerId="LiveId" clId="{5EF70CC5-1CB5-44EF-AEFE-955B78A82E2B}" dt="2024-03-05T07:42:38.394" v="1300"/>
        <pc:sldMkLst>
          <pc:docMk/>
          <pc:sldMk cId="9788344" sldId="281"/>
        </pc:sldMkLst>
        <pc:spChg chg="add mod">
          <ac:chgData name="Ron Keidar" userId="bd522e22234dfd79" providerId="LiveId" clId="{5EF70CC5-1CB5-44EF-AEFE-955B78A82E2B}" dt="2024-03-05T07:31:36.418" v="755"/>
          <ac:spMkLst>
            <pc:docMk/>
            <pc:sldMk cId="9788344" sldId="281"/>
            <ac:spMk id="3" creationId="{A36E190E-DED1-DA72-4861-25FB126E7F3E}"/>
          </ac:spMkLst>
        </pc:spChg>
        <pc:spChg chg="del">
          <ac:chgData name="Ron Keidar" userId="bd522e22234dfd79" providerId="LiveId" clId="{5EF70CC5-1CB5-44EF-AEFE-955B78A82E2B}" dt="2024-03-05T07:31:35.882" v="754" actId="478"/>
          <ac:spMkLst>
            <pc:docMk/>
            <pc:sldMk cId="9788344" sldId="281"/>
            <ac:spMk id="4" creationId="{2C10E07C-C632-CA05-B344-6948D220AE5E}"/>
          </ac:spMkLst>
        </pc:spChg>
        <pc:spChg chg="mod">
          <ac:chgData name="Ron Keidar" userId="bd522e22234dfd79" providerId="LiveId" clId="{5EF70CC5-1CB5-44EF-AEFE-955B78A82E2B}" dt="2024-03-05T07:38:30.518" v="1260" actId="1076"/>
          <ac:spMkLst>
            <pc:docMk/>
            <pc:sldMk cId="9788344" sldId="281"/>
            <ac:spMk id="6" creationId="{C00CB470-F768-D3E9-221A-C0C2D4A9CF31}"/>
          </ac:spMkLst>
        </pc:spChg>
        <pc:graphicFrameChg chg="add mod">
          <ac:chgData name="Ron Keidar" userId="bd522e22234dfd79" providerId="LiveId" clId="{5EF70CC5-1CB5-44EF-AEFE-955B78A82E2B}" dt="2024-03-05T07:42:38.394" v="1300"/>
          <ac:graphicFrameMkLst>
            <pc:docMk/>
            <pc:sldMk cId="9788344" sldId="281"/>
            <ac:graphicFrameMk id="7" creationId="{7967B202-62F2-B31B-E50A-F87CEE2E949B}"/>
          </ac:graphicFrameMkLst>
        </pc:graphicFrameChg>
        <pc:graphicFrameChg chg="del modGraphic">
          <ac:chgData name="Ron Keidar" userId="bd522e22234dfd79" providerId="LiveId" clId="{5EF70CC5-1CB5-44EF-AEFE-955B78A82E2B}" dt="2024-03-05T07:42:37.837" v="1299" actId="478"/>
          <ac:graphicFrameMkLst>
            <pc:docMk/>
            <pc:sldMk cId="9788344" sldId="281"/>
            <ac:graphicFrameMk id="10" creationId="{9A6998C2-F0A7-4E8B-A0BD-54AC78542BB4}"/>
          </ac:graphicFrameMkLst>
        </pc:graphicFrameChg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  <pc:spChg chg="add mod">
          <ac:chgData name="Ron Keidar" userId="bd522e22234dfd79" providerId="LiveId" clId="{5EF70CC5-1CB5-44EF-AEFE-955B78A82E2B}" dt="2024-03-05T06:42:01.056" v="180" actId="20577"/>
          <ac:spMkLst>
            <pc:docMk/>
            <pc:sldMk cId="814623948" sldId="282"/>
            <ac:spMk id="2" creationId="{93AB52C5-87D7-5764-DD5D-9D29A085472D}"/>
          </ac:spMkLst>
        </pc:spChg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  <pc:spChg chg="del mod">
          <ac:chgData name="Ron Keidar" userId="bd522e22234dfd79" providerId="LiveId" clId="{5EF70CC5-1CB5-44EF-AEFE-955B78A82E2B}" dt="2024-03-05T07:16:12.806" v="555" actId="478"/>
          <ac:spMkLst>
            <pc:docMk/>
            <pc:sldMk cId="410480272" sldId="284"/>
            <ac:spMk id="5" creationId="{C88B4A67-42D4-1416-A909-C50ED1EE3529}"/>
          </ac:spMkLst>
        </pc:spChg>
        <pc:spChg chg="add del mod">
          <ac:chgData name="Ron Keidar" userId="bd522e22234dfd79" providerId="LiveId" clId="{5EF70CC5-1CB5-44EF-AEFE-955B78A82E2B}" dt="2024-03-05T07:16:09.005" v="553" actId="478"/>
          <ac:spMkLst>
            <pc:docMk/>
            <pc:sldMk cId="410480272" sldId="284"/>
            <ac:spMk id="7" creationId="{D661349F-AD73-246C-FC1A-5B23878E50FC}"/>
          </ac:spMkLst>
        </pc:spChg>
        <pc:spChg chg="add mod">
          <ac:chgData name="Ron Keidar" userId="bd522e22234dfd79" providerId="LiveId" clId="{5EF70CC5-1CB5-44EF-AEFE-955B78A82E2B}" dt="2024-03-05T07:16:14.116" v="556"/>
          <ac:spMkLst>
            <pc:docMk/>
            <pc:sldMk cId="410480272" sldId="284"/>
            <ac:spMk id="8" creationId="{987AB956-DC25-57BD-B117-9D23C49E03E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9:21.466" v="1881" actId="478"/>
        <pc:sldMkLst>
          <pc:docMk/>
          <pc:sldMk cId="1017377392" sldId="287"/>
        </pc:sldMkLst>
        <pc:spChg chg="del">
          <ac:chgData name="Ron Keidar" userId="bd522e22234dfd79" providerId="LiveId" clId="{5EF70CC5-1CB5-44EF-AEFE-955B78A82E2B}" dt="2024-03-05T07:44:12.485" v="1319" actId="478"/>
          <ac:spMkLst>
            <pc:docMk/>
            <pc:sldMk cId="1017377392" sldId="28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1.976" v="756" actId="478"/>
          <ac:spMkLst>
            <pc:docMk/>
            <pc:sldMk cId="1017377392" sldId="287"/>
            <ac:spMk id="6" creationId="{61C648F7-C9DC-723F-F36C-C6EBE4A2FEA2}"/>
          </ac:spMkLst>
        </pc:spChg>
        <pc:spChg chg="add mod">
          <ac:chgData name="Ron Keidar" userId="bd522e22234dfd79" providerId="LiveId" clId="{5EF70CC5-1CB5-44EF-AEFE-955B78A82E2B}" dt="2024-03-05T07:31:42.494" v="757"/>
          <ac:spMkLst>
            <pc:docMk/>
            <pc:sldMk cId="1017377392" sldId="287"/>
            <ac:spMk id="7" creationId="{34A4CE8B-46DF-5FBF-4D30-7ECC4688DB84}"/>
          </ac:spMkLst>
        </pc:spChg>
        <pc:spChg chg="del">
          <ac:chgData name="Ron Keidar" userId="bd522e22234dfd79" providerId="LiveId" clId="{5EF70CC5-1CB5-44EF-AEFE-955B78A82E2B}" dt="2024-03-05T07:49:21.466" v="1881" actId="478"/>
          <ac:spMkLst>
            <pc:docMk/>
            <pc:sldMk cId="1017377392" sldId="287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4:34.888" v="1383" actId="1076"/>
          <ac:spMkLst>
            <pc:docMk/>
            <pc:sldMk cId="1017377392" sldId="287"/>
            <ac:spMk id="13" creationId="{ABF434E0-C865-7E9D-8FF2-ED39C29413E8}"/>
          </ac:spMkLst>
        </pc:spChg>
        <pc:graphicFrameChg chg="del">
          <ac:chgData name="Ron Keidar" userId="bd522e22234dfd79" providerId="LiveId" clId="{5EF70CC5-1CB5-44EF-AEFE-955B78A82E2B}" dt="2024-03-05T07:42:52.094" v="1301" actId="478"/>
          <ac:graphicFrameMkLst>
            <pc:docMk/>
            <pc:sldMk cId="1017377392" sldId="287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52.607" v="1302"/>
          <ac:graphicFrameMkLst>
            <pc:docMk/>
            <pc:sldMk cId="1017377392" sldId="287"/>
            <ac:graphicFrameMk id="10" creationId="{F116B2DF-83DB-C077-155E-F485525ED128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00.920" v="1878" actId="478"/>
        <pc:sldMkLst>
          <pc:docMk/>
          <pc:sldMk cId="2509154859" sldId="288"/>
        </pc:sldMkLst>
        <pc:spChg chg="del">
          <ac:chgData name="Ron Keidar" userId="bd522e22234dfd79" providerId="LiveId" clId="{5EF70CC5-1CB5-44EF-AEFE-955B78A82E2B}" dt="2024-03-05T07:44:46.575" v="1384" actId="478"/>
          <ac:spMkLst>
            <pc:docMk/>
            <pc:sldMk cId="2509154859" sldId="28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9.637" v="758" actId="478"/>
          <ac:spMkLst>
            <pc:docMk/>
            <pc:sldMk cId="2509154859" sldId="288"/>
            <ac:spMk id="6" creationId="{7961CA60-F850-4858-00FF-9C6BA30ED792}"/>
          </ac:spMkLst>
        </pc:spChg>
        <pc:spChg chg="add mod">
          <ac:chgData name="Ron Keidar" userId="bd522e22234dfd79" providerId="LiveId" clId="{5EF70CC5-1CB5-44EF-AEFE-955B78A82E2B}" dt="2024-03-05T07:31:50.652" v="759"/>
          <ac:spMkLst>
            <pc:docMk/>
            <pc:sldMk cId="2509154859" sldId="288"/>
            <ac:spMk id="7" creationId="{2ED8CA7C-AECB-0FFD-A138-60BE8541BB1D}"/>
          </ac:spMkLst>
        </pc:spChg>
        <pc:spChg chg="del">
          <ac:chgData name="Ron Keidar" userId="bd522e22234dfd79" providerId="LiveId" clId="{5EF70CC5-1CB5-44EF-AEFE-955B78A82E2B}" dt="2024-03-05T07:49:00.920" v="1878" actId="478"/>
          <ac:spMkLst>
            <pc:docMk/>
            <pc:sldMk cId="2509154859" sldId="288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5:05.225" v="1448" actId="1076"/>
          <ac:spMkLst>
            <pc:docMk/>
            <pc:sldMk cId="2509154859" sldId="288"/>
            <ac:spMk id="13" creationId="{ABF288D3-7226-179A-78F5-181C8643AD34}"/>
          </ac:spMkLst>
        </pc:spChg>
        <pc:graphicFrameChg chg="del">
          <ac:chgData name="Ron Keidar" userId="bd522e22234dfd79" providerId="LiveId" clId="{5EF70CC5-1CB5-44EF-AEFE-955B78A82E2B}" dt="2024-03-05T07:43:00.503" v="1303" actId="478"/>
          <ac:graphicFrameMkLst>
            <pc:docMk/>
            <pc:sldMk cId="2509154859" sldId="288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00.920" v="1304"/>
          <ac:graphicFrameMkLst>
            <pc:docMk/>
            <pc:sldMk cId="2509154859" sldId="288"/>
            <ac:graphicFrameMk id="9" creationId="{305F730E-82A6-A656-8790-A9B5264B404E}"/>
          </ac:graphicFrameMkLst>
        </pc:graphicFrameChg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  <pc:spChg chg="mod">
          <ac:chgData name="Ron Keidar" userId="bd522e22234dfd79" providerId="LiveId" clId="{5EF70CC5-1CB5-44EF-AEFE-955B78A82E2B}" dt="2024-03-05T06:37:37.585" v="6" actId="14100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EF70CC5-1CB5-44EF-AEFE-955B78A82E2B}" dt="2024-03-05T06:37:56.167" v="7" actId="1076"/>
          <ac:spMkLst>
            <pc:docMk/>
            <pc:sldMk cId="2192530381" sldId="301"/>
            <ac:spMk id="115" creationId="{65BD7F95-B59E-A162-2ACF-0B2593134676}"/>
          </ac:spMkLst>
        </pc:spChg>
        <pc:cxnChg chg="mod">
          <ac:chgData name="Ron Keidar" userId="bd522e22234dfd79" providerId="LiveId" clId="{5EF70CC5-1CB5-44EF-AEFE-955B78A82E2B}" dt="2024-03-05T06:36:48.603" v="2" actId="14100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EF70CC5-1CB5-44EF-AEFE-955B78A82E2B}" dt="2024-03-05T06:36:38.446" v="1" actId="14100"/>
          <ac:cxnSpMkLst>
            <pc:docMk/>
            <pc:sldMk cId="2192530381" sldId="301"/>
            <ac:cxnSpMk id="149" creationId="{A69C00E9-02E1-6B53-F315-A8CA3C3292CD}"/>
          </ac:cxnSpMkLst>
        </pc:cxnChg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  <pc:spChg chg="del">
          <ac:chgData name="Ron Keidar" userId="bd522e22234dfd79" providerId="LiveId" clId="{5EF70CC5-1CB5-44EF-AEFE-955B78A82E2B}" dt="2024-03-05T07:45:16.632" v="1449" actId="478"/>
          <ac:spMkLst>
            <pc:docMk/>
            <pc:sldMk cId="3950644884" sldId="30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55.161" v="760" actId="478"/>
          <ac:spMkLst>
            <pc:docMk/>
            <pc:sldMk cId="3950644884" sldId="302"/>
            <ac:spMk id="6" creationId="{7E056039-B49B-4108-05C5-1BBD6A9B7C3D}"/>
          </ac:spMkLst>
        </pc:spChg>
        <pc:spChg chg="add mod">
          <ac:chgData name="Ron Keidar" userId="bd522e22234dfd79" providerId="LiveId" clId="{5EF70CC5-1CB5-44EF-AEFE-955B78A82E2B}" dt="2024-03-05T07:31:56.262" v="761"/>
          <ac:spMkLst>
            <pc:docMk/>
            <pc:sldMk cId="3950644884" sldId="302"/>
            <ac:spMk id="7" creationId="{0FCAF05E-4BFA-899E-6D79-950297BCE9BB}"/>
          </ac:spMkLst>
        </pc:spChg>
        <pc:spChg chg="del">
          <ac:chgData name="Ron Keidar" userId="bd522e22234dfd79" providerId="LiveId" clId="{5EF70CC5-1CB5-44EF-AEFE-955B78A82E2B}" dt="2024-03-05T07:49:14.344" v="1880" actId="478"/>
          <ac:spMkLst>
            <pc:docMk/>
            <pc:sldMk cId="3950644884" sldId="302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45:35.156" v="1519" actId="1076"/>
          <ac:spMkLst>
            <pc:docMk/>
            <pc:sldMk cId="3950644884" sldId="302"/>
            <ac:spMk id="14" creationId="{7B4254FB-0E45-7326-F358-BFB24EB1FDF8}"/>
          </ac:spMkLst>
        </pc:spChg>
        <pc:graphicFrameChg chg="del mod modGraphic">
          <ac:chgData name="Ron Keidar" userId="bd522e22234dfd79" providerId="LiveId" clId="{5EF70CC5-1CB5-44EF-AEFE-955B78A82E2B}" dt="2024-03-05T07:43:10.292" v="1307" actId="478"/>
          <ac:graphicFrameMkLst>
            <pc:docMk/>
            <pc:sldMk cId="3950644884" sldId="30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10.876" v="1308"/>
          <ac:graphicFrameMkLst>
            <pc:docMk/>
            <pc:sldMk cId="3950644884" sldId="302"/>
            <ac:graphicFrameMk id="13" creationId="{8892C097-18EA-199A-5957-566E57593F1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  <pc:spChg chg="del mod ord">
          <ac:chgData name="Ron Keidar" userId="bd522e22234dfd79" providerId="LiveId" clId="{5EF70CC5-1CB5-44EF-AEFE-955B78A82E2B}" dt="2024-03-05T07:45:48.874" v="1521" actId="478"/>
          <ac:spMkLst>
            <pc:docMk/>
            <pc:sldMk cId="2352247266" sldId="30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05.958" v="763" actId="478"/>
          <ac:spMkLst>
            <pc:docMk/>
            <pc:sldMk cId="2352247266" sldId="309"/>
            <ac:spMk id="6" creationId="{E6535548-FEAA-F19B-3BF4-715CEA7D4CF0}"/>
          </ac:spMkLst>
        </pc:spChg>
        <pc:spChg chg="add mod">
          <ac:chgData name="Ron Keidar" userId="bd522e22234dfd79" providerId="LiveId" clId="{5EF70CC5-1CB5-44EF-AEFE-955B78A82E2B}" dt="2024-03-05T07:32:06.994" v="764"/>
          <ac:spMkLst>
            <pc:docMk/>
            <pc:sldMk cId="2352247266" sldId="309"/>
            <ac:spMk id="7" creationId="{4DD774CA-9AAD-056F-768D-427388A49C3C}"/>
          </ac:spMkLst>
        </pc:spChg>
        <pc:spChg chg="del">
          <ac:chgData name="Ron Keidar" userId="bd522e22234dfd79" providerId="LiveId" clId="{5EF70CC5-1CB5-44EF-AEFE-955B78A82E2B}" dt="2024-03-05T07:49:08.291" v="1879" actId="478"/>
          <ac:spMkLst>
            <pc:docMk/>
            <pc:sldMk cId="2352247266" sldId="309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6:06.630" v="1586" actId="1076"/>
          <ac:spMkLst>
            <pc:docMk/>
            <pc:sldMk cId="2352247266" sldId="309"/>
            <ac:spMk id="13" creationId="{24E40CC5-42D7-BAA1-B890-1FCDA857DA7C}"/>
          </ac:spMkLst>
        </pc:spChg>
        <pc:graphicFrameChg chg="del">
          <ac:chgData name="Ron Keidar" userId="bd522e22234dfd79" providerId="LiveId" clId="{5EF70CC5-1CB5-44EF-AEFE-955B78A82E2B}" dt="2024-03-05T07:43:19.584" v="1309" actId="478"/>
          <ac:graphicFrameMkLst>
            <pc:docMk/>
            <pc:sldMk cId="2352247266" sldId="30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20.082" v="1310"/>
          <ac:graphicFrameMkLst>
            <pc:docMk/>
            <pc:sldMk cId="2352247266" sldId="309"/>
            <ac:graphicFrameMk id="9" creationId="{396D2A77-FD16-1755-E673-4C890FC4BB5D}"/>
          </ac:graphicFrameMkLst>
        </pc:graphicFrameChg>
        <pc:picChg chg="ord">
          <ac:chgData name="Ron Keidar" userId="bd522e22234dfd79" providerId="LiveId" clId="{5EF70CC5-1CB5-44EF-AEFE-955B78A82E2B}" dt="2024-03-05T07:32:03.467" v="762" actId="167"/>
          <ac:picMkLst>
            <pc:docMk/>
            <pc:sldMk cId="2352247266" sldId="309"/>
            <ac:picMk id="2" creationId="{632E04A8-F98F-55ED-0D39-66F317FCCAA3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05T07:48:57.277" v="1877" actId="478"/>
        <pc:sldMkLst>
          <pc:docMk/>
          <pc:sldMk cId="3932105631" sldId="310"/>
        </pc:sldMkLst>
        <pc:spChg chg="del">
          <ac:chgData name="Ron Keidar" userId="bd522e22234dfd79" providerId="LiveId" clId="{5EF70CC5-1CB5-44EF-AEFE-955B78A82E2B}" dt="2024-03-05T07:46:21.169" v="1587" actId="478"/>
          <ac:spMkLst>
            <pc:docMk/>
            <pc:sldMk cId="3932105631" sldId="310"/>
            <ac:spMk id="3" creationId="{3F4E6031-FEBC-4194-8BA0-2FC6A56A0C1E}"/>
          </ac:spMkLst>
        </pc:spChg>
        <pc:spChg chg="del mod">
          <ac:chgData name="Ron Keidar" userId="bd522e22234dfd79" providerId="LiveId" clId="{5EF70CC5-1CB5-44EF-AEFE-955B78A82E2B}" dt="2024-03-05T07:32:18.402" v="766" actId="478"/>
          <ac:spMkLst>
            <pc:docMk/>
            <pc:sldMk cId="3932105631" sldId="310"/>
            <ac:spMk id="6" creationId="{F5ED7599-980F-DE72-F4EE-AEE0135A0E4C}"/>
          </ac:spMkLst>
        </pc:spChg>
        <pc:spChg chg="add mod">
          <ac:chgData name="Ron Keidar" userId="bd522e22234dfd79" providerId="LiveId" clId="{5EF70CC5-1CB5-44EF-AEFE-955B78A82E2B}" dt="2024-03-05T07:32:19.345" v="767"/>
          <ac:spMkLst>
            <pc:docMk/>
            <pc:sldMk cId="3932105631" sldId="310"/>
            <ac:spMk id="7" creationId="{AA7D28ED-17BC-77D9-2CE5-C7B2964ADFE5}"/>
          </ac:spMkLst>
        </pc:spChg>
        <pc:spChg chg="del">
          <ac:chgData name="Ron Keidar" userId="bd522e22234dfd79" providerId="LiveId" clId="{5EF70CC5-1CB5-44EF-AEFE-955B78A82E2B}" dt="2024-03-05T07:48:57.277" v="1877" actId="478"/>
          <ac:spMkLst>
            <pc:docMk/>
            <pc:sldMk cId="3932105631" sldId="310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6:40.851" v="1651" actId="1076"/>
          <ac:spMkLst>
            <pc:docMk/>
            <pc:sldMk cId="3932105631" sldId="310"/>
            <ac:spMk id="13" creationId="{F6FD8C74-4815-A18F-2874-7F542B7E30FD}"/>
          </ac:spMkLst>
        </pc:spChg>
        <pc:graphicFrameChg chg="del">
          <ac:chgData name="Ron Keidar" userId="bd522e22234dfd79" providerId="LiveId" clId="{5EF70CC5-1CB5-44EF-AEFE-955B78A82E2B}" dt="2024-03-05T07:43:28.554" v="1311" actId="478"/>
          <ac:graphicFrameMkLst>
            <pc:docMk/>
            <pc:sldMk cId="3932105631" sldId="310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28.976" v="1312"/>
          <ac:graphicFrameMkLst>
            <pc:docMk/>
            <pc:sldMk cId="3932105631" sldId="310"/>
            <ac:graphicFrameMk id="9" creationId="{EC2B6716-EFE6-7EE1-26FE-44AEA072636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  <pc:spChg chg="del">
          <ac:chgData name="Ron Keidar" userId="bd522e22234dfd79" providerId="LiveId" clId="{5EF70CC5-1CB5-44EF-AEFE-955B78A82E2B}" dt="2024-03-05T07:46:51.655" v="1652" actId="478"/>
          <ac:spMkLst>
            <pc:docMk/>
            <pc:sldMk cId="2619883851" sldId="31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26.090" v="768" actId="478"/>
          <ac:spMkLst>
            <pc:docMk/>
            <pc:sldMk cId="2619883851" sldId="311"/>
            <ac:spMk id="6" creationId="{94EA426F-9CCD-E32C-5A57-96A7A48C8086}"/>
          </ac:spMkLst>
        </pc:spChg>
        <pc:spChg chg="add mod">
          <ac:chgData name="Ron Keidar" userId="bd522e22234dfd79" providerId="LiveId" clId="{5EF70CC5-1CB5-44EF-AEFE-955B78A82E2B}" dt="2024-03-05T07:32:26.708" v="769"/>
          <ac:spMkLst>
            <pc:docMk/>
            <pc:sldMk cId="2619883851" sldId="311"/>
            <ac:spMk id="7" creationId="{5F7584E8-6FA6-AC06-A408-0F5077F067B1}"/>
          </ac:spMkLst>
        </pc:spChg>
        <pc:spChg chg="del">
          <ac:chgData name="Ron Keidar" userId="bd522e22234dfd79" providerId="LiveId" clId="{5EF70CC5-1CB5-44EF-AEFE-955B78A82E2B}" dt="2024-03-05T07:48:53.327" v="1876" actId="478"/>
          <ac:spMkLst>
            <pc:docMk/>
            <pc:sldMk cId="2619883851" sldId="311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09.533" v="1722" actId="1076"/>
          <ac:spMkLst>
            <pc:docMk/>
            <pc:sldMk cId="2619883851" sldId="311"/>
            <ac:spMk id="9" creationId="{04DEE4E4-8F43-A96C-AF7A-F885CFB95F83}"/>
          </ac:spMkLst>
        </pc:spChg>
        <pc:graphicFrameChg chg="modGraphic">
          <ac:chgData name="Ron Keidar" userId="bd522e22234dfd79" providerId="LiveId" clId="{5EF70CC5-1CB5-44EF-AEFE-955B78A82E2B}" dt="2024-03-05T07:40:43.599" v="1277" actId="20577"/>
          <ac:graphicFrameMkLst>
            <pc:docMk/>
            <pc:sldMk cId="2619883851" sldId="311"/>
            <ac:graphicFrameMk id="4" creationId="{E1F94AC3-E70C-41F9-8834-5ED5BD7A184B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  <pc:spChg chg="del">
          <ac:chgData name="Ron Keidar" userId="bd522e22234dfd79" providerId="LiveId" clId="{5EF70CC5-1CB5-44EF-AEFE-955B78A82E2B}" dt="2024-03-05T07:47:22.854" v="1723" actId="478"/>
          <ac:spMkLst>
            <pc:docMk/>
            <pc:sldMk cId="2655388509" sldId="31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34.417" v="770" actId="478"/>
          <ac:spMkLst>
            <pc:docMk/>
            <pc:sldMk cId="2655388509" sldId="312"/>
            <ac:spMk id="6" creationId="{F39853D5-93AF-3C65-4B63-E490B76DDE7C}"/>
          </ac:spMkLst>
        </pc:spChg>
        <pc:spChg chg="add mod">
          <ac:chgData name="Ron Keidar" userId="bd522e22234dfd79" providerId="LiveId" clId="{5EF70CC5-1CB5-44EF-AEFE-955B78A82E2B}" dt="2024-03-05T07:32:34.961" v="771"/>
          <ac:spMkLst>
            <pc:docMk/>
            <pc:sldMk cId="2655388509" sldId="312"/>
            <ac:spMk id="7" creationId="{EE64856F-B5E5-EACD-CE07-02B9A56CACAF}"/>
          </ac:spMkLst>
        </pc:spChg>
        <pc:spChg chg="del">
          <ac:chgData name="Ron Keidar" userId="bd522e22234dfd79" providerId="LiveId" clId="{5EF70CC5-1CB5-44EF-AEFE-955B78A82E2B}" dt="2024-03-05T07:48:50.030" v="1875" actId="478"/>
          <ac:spMkLst>
            <pc:docMk/>
            <pc:sldMk cId="2655388509" sldId="312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39.341" v="1787" actId="1076"/>
          <ac:spMkLst>
            <pc:docMk/>
            <pc:sldMk cId="2655388509" sldId="312"/>
            <ac:spMk id="13" creationId="{7FE020F8-5822-1790-AE28-D0194C1F6462}"/>
          </ac:spMkLst>
        </pc:spChg>
        <pc:graphicFrameChg chg="del">
          <ac:chgData name="Ron Keidar" userId="bd522e22234dfd79" providerId="LiveId" clId="{5EF70CC5-1CB5-44EF-AEFE-955B78A82E2B}" dt="2024-03-05T07:43:40.366" v="1313" actId="478"/>
          <ac:graphicFrameMkLst>
            <pc:docMk/>
            <pc:sldMk cId="2655388509" sldId="31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40.764" v="1314"/>
          <ac:graphicFrameMkLst>
            <pc:docMk/>
            <pc:sldMk cId="2655388509" sldId="312"/>
            <ac:graphicFrameMk id="9" creationId="{CDFC8E44-BDD3-F532-7F36-E84938107F8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34.216" v="1873" actId="478"/>
        <pc:sldMkLst>
          <pc:docMk/>
          <pc:sldMk cId="834680481" sldId="313"/>
        </pc:sldMkLst>
        <pc:spChg chg="del">
          <ac:chgData name="Ron Keidar" userId="bd522e22234dfd79" providerId="LiveId" clId="{5EF70CC5-1CB5-44EF-AEFE-955B78A82E2B}" dt="2024-03-05T07:47:49.693" v="1788" actId="478"/>
          <ac:spMkLst>
            <pc:docMk/>
            <pc:sldMk cId="834680481" sldId="313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34.216" v="1873" actId="478"/>
          <ac:spMkLst>
            <pc:docMk/>
            <pc:sldMk cId="834680481" sldId="313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0.706" v="772" actId="478"/>
          <ac:spMkLst>
            <pc:docMk/>
            <pc:sldMk cId="834680481" sldId="313"/>
            <ac:spMk id="9" creationId="{A4102396-082F-07F2-0BC5-98DC0B4A0B14}"/>
          </ac:spMkLst>
        </pc:spChg>
        <pc:spChg chg="add mod">
          <ac:chgData name="Ron Keidar" userId="bd522e22234dfd79" providerId="LiveId" clId="{5EF70CC5-1CB5-44EF-AEFE-955B78A82E2B}" dt="2024-03-05T07:32:41.267" v="773"/>
          <ac:spMkLst>
            <pc:docMk/>
            <pc:sldMk cId="834680481" sldId="313"/>
            <ac:spMk id="12" creationId="{DE6F0EF7-A144-22EC-62BA-F17746FB9707}"/>
          </ac:spMkLst>
        </pc:spChg>
        <pc:spChg chg="add mod ord">
          <ac:chgData name="Ron Keidar" userId="bd522e22234dfd79" providerId="LiveId" clId="{5EF70CC5-1CB5-44EF-AEFE-955B78A82E2B}" dt="2024-03-05T07:48:17.957" v="1872" actId="1076"/>
          <ac:spMkLst>
            <pc:docMk/>
            <pc:sldMk cId="834680481" sldId="313"/>
            <ac:spMk id="14" creationId="{72EDB4B7-C1DD-4EAC-DE16-275CB479C473}"/>
          </ac:spMkLst>
        </pc:spChg>
        <pc:graphicFrameChg chg="del">
          <ac:chgData name="Ron Keidar" userId="bd522e22234dfd79" providerId="LiveId" clId="{5EF70CC5-1CB5-44EF-AEFE-955B78A82E2B}" dt="2024-03-05T07:43:46.791" v="1315" actId="478"/>
          <ac:graphicFrameMkLst>
            <pc:docMk/>
            <pc:sldMk cId="834680481" sldId="313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47.156" v="1316"/>
          <ac:graphicFrameMkLst>
            <pc:docMk/>
            <pc:sldMk cId="834680481" sldId="313"/>
            <ac:graphicFrameMk id="13" creationId="{F581ED9B-872D-649A-AD9A-85C4BF32FC8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50:56.151" v="1954" actId="1076"/>
        <pc:sldMkLst>
          <pc:docMk/>
          <pc:sldMk cId="1641817861" sldId="314"/>
        </pc:sldMkLst>
        <pc:spChg chg="del">
          <ac:chgData name="Ron Keidar" userId="bd522e22234dfd79" providerId="LiveId" clId="{5EF70CC5-1CB5-44EF-AEFE-955B78A82E2B}" dt="2024-03-05T07:50:36.444" v="1890" actId="478"/>
          <ac:spMkLst>
            <pc:docMk/>
            <pc:sldMk cId="1641817861" sldId="31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40.227" v="1874" actId="478"/>
          <ac:spMkLst>
            <pc:docMk/>
            <pc:sldMk cId="1641817861" sldId="314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6.832" v="774" actId="478"/>
          <ac:spMkLst>
            <pc:docMk/>
            <pc:sldMk cId="1641817861" sldId="314"/>
            <ac:spMk id="9" creationId="{B927E165-9A7D-C53A-0C50-339693F9848E}"/>
          </ac:spMkLst>
        </pc:spChg>
        <pc:spChg chg="add mod">
          <ac:chgData name="Ron Keidar" userId="bd522e22234dfd79" providerId="LiveId" clId="{5EF70CC5-1CB5-44EF-AEFE-955B78A82E2B}" dt="2024-03-05T07:32:47.421" v="775"/>
          <ac:spMkLst>
            <pc:docMk/>
            <pc:sldMk cId="1641817861" sldId="314"/>
            <ac:spMk id="10" creationId="{5A0E0862-B017-8BFB-A2F7-7027E035761F}"/>
          </ac:spMkLst>
        </pc:spChg>
        <pc:spChg chg="add mod ord">
          <ac:chgData name="Ron Keidar" userId="bd522e22234dfd79" providerId="LiveId" clId="{5EF70CC5-1CB5-44EF-AEFE-955B78A82E2B}" dt="2024-03-05T07:50:56.151" v="1954" actId="1076"/>
          <ac:spMkLst>
            <pc:docMk/>
            <pc:sldMk cId="1641817861" sldId="314"/>
            <ac:spMk id="14" creationId="{9B886F29-E580-D654-FD93-393B5ED966AE}"/>
          </ac:spMkLst>
        </pc:spChg>
        <pc:graphicFrameChg chg="del">
          <ac:chgData name="Ron Keidar" userId="bd522e22234dfd79" providerId="LiveId" clId="{5EF70CC5-1CB5-44EF-AEFE-955B78A82E2B}" dt="2024-03-05T07:43:54.022" v="1317" actId="478"/>
          <ac:graphicFrameMkLst>
            <pc:docMk/>
            <pc:sldMk cId="1641817861" sldId="314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3:54.364" v="1318"/>
          <ac:graphicFrameMkLst>
            <pc:docMk/>
            <pc:sldMk cId="1641817861" sldId="314"/>
            <ac:graphicFrameMk id="13" creationId="{38DD8DB5-6921-23EC-1D01-E8AC5F776787}"/>
          </ac:graphicFrameMkLst>
        </pc:graphicFrameChg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  <pc:spChg chg="mod">
          <ac:chgData name="Ron Keidar" userId="bd522e22234dfd79" providerId="LiveId" clId="{5EF70CC5-1CB5-44EF-AEFE-955B78A82E2B}" dt="2024-03-05T06:34:53.057" v="0" actId="2711"/>
          <ac:spMkLst>
            <pc:docMk/>
            <pc:sldMk cId="1956831080" sldId="318"/>
            <ac:spMk id="3" creationId="{C2693B6C-B9F8-E809-C03B-A613C2ACC4A3}"/>
          </ac:spMkLst>
        </pc:spChg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pChg chg="del mod">
          <ac:chgData name="Ron Keidar" userId="bd522e22234dfd79" providerId="LiveId" clId="{5EF70CC5-1CB5-44EF-AEFE-955B78A82E2B}" dt="2024-03-05T07:13:53.185" v="536" actId="478"/>
          <ac:spMkLst>
            <pc:docMk/>
            <pc:sldMasterMk cId="3723904720" sldId="2147483648"/>
            <ac:spMk id="3" creationId="{36D3EC1E-5556-8C56-A568-769148838FC5}"/>
          </ac:spMkLst>
        </pc:spChg>
        <pc:spChg chg="del ord">
          <ac:chgData name="Ron Keidar" userId="bd522e22234dfd79" providerId="LiveId" clId="{5EF70CC5-1CB5-44EF-AEFE-955B78A82E2B}" dt="2024-03-05T07:14:03.813" v="539" actId="478"/>
          <ac:spMkLst>
            <pc:docMk/>
            <pc:sldMasterMk cId="3723904720" sldId="2147483648"/>
            <ac:spMk id="6" creationId="{5FE0EBE9-EA38-C7FA-0613-EE71D709B84C}"/>
          </ac:spMkLst>
        </pc:spChg>
        <pc:spChg chg="add del mod">
          <ac:chgData name="Ron Keidar" userId="bd522e22234dfd79" providerId="LiveId" clId="{5EF70CC5-1CB5-44EF-AEFE-955B78A82E2B}" dt="2024-03-05T07:13:47.180" v="534" actId="478"/>
          <ac:spMkLst>
            <pc:docMk/>
            <pc:sldMasterMk cId="3723904720" sldId="2147483648"/>
            <ac:spMk id="7" creationId="{76B3C61C-9D43-1D1A-F213-E580F1EAB663}"/>
          </ac:spMkLst>
        </pc:spChg>
        <pc:spChg chg="add del mod">
          <ac:chgData name="Ron Keidar" userId="bd522e22234dfd79" providerId="LiveId" clId="{5EF70CC5-1CB5-44EF-AEFE-955B78A82E2B}" dt="2024-03-05T07:13:45.756" v="533" actId="478"/>
          <ac:spMkLst>
            <pc:docMk/>
            <pc:sldMasterMk cId="3723904720" sldId="2147483648"/>
            <ac:spMk id="8" creationId="{977ACBDD-0D6C-ABFC-747D-122CF977196E}"/>
          </ac:spMkLst>
        </pc:spChg>
        <pc:spChg chg="add del mod">
          <ac:chgData name="Ron Keidar" userId="bd522e22234dfd79" providerId="LiveId" clId="{5EF70CC5-1CB5-44EF-AEFE-955B78A82E2B}" dt="2024-03-05T07:14:09.339" v="541" actId="478"/>
          <ac:spMkLst>
            <pc:docMk/>
            <pc:sldMasterMk cId="3723904720" sldId="2147483648"/>
            <ac:spMk id="9" creationId="{F04C6A10-3D4C-624E-2EBB-D1C07A0B45DC}"/>
          </ac:spMkLst>
        </pc:spChg>
        <pc:spChg chg="add mod">
          <ac:chgData name="Ron Keidar" userId="bd522e22234dfd79" providerId="LiveId" clId="{5EF70CC5-1CB5-44EF-AEFE-955B78A82E2B}" dt="2024-03-05T07:14:04.582" v="540"/>
          <ac:spMkLst>
            <pc:docMk/>
            <pc:sldMasterMk cId="3723904720" sldId="2147483648"/>
            <ac:spMk id="10" creationId="{F1985B15-9648-16BA-8FE7-BAFF380D2732}"/>
          </ac:spMkLst>
        </pc:spChg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  <pc:spChg chg="del">
            <ac:chgData name="Ron Keidar" userId="bd522e22234dfd79" providerId="LiveId" clId="{5EF70CC5-1CB5-44EF-AEFE-955B78A82E2B}" dt="2024-03-05T07:14:48.846" v="545" actId="478"/>
            <ac:spMkLst>
              <pc:docMk/>
              <pc:sldMasterMk cId="3723904720" sldId="2147483648"/>
              <pc:sldLayoutMk cId="63705894" sldId="2147483649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45.660" v="544" actId="478"/>
            <ac:spMkLst>
              <pc:docMk/>
              <pc:sldMasterMk cId="3723904720" sldId="2147483648"/>
              <pc:sldLayoutMk cId="63705894" sldId="2147483649"/>
              <ac:spMk id="6" creationId="{F326F07A-D97E-6F72-B940-9184714BA0C5}"/>
            </ac:spMkLst>
          </pc:spChg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  <pc:spChg chg="add mod">
            <ac:chgData name="Ron Keidar" userId="bd522e22234dfd79" providerId="LiveId" clId="{5EF70CC5-1CB5-44EF-AEFE-955B78A82E2B}" dt="2024-03-05T07:15:45.259" v="549"/>
            <ac:spMkLst>
              <pc:docMk/>
              <pc:sldMasterMk cId="3723904720" sldId="2147483648"/>
              <pc:sldLayoutMk cId="576212788" sldId="2147483650"/>
              <ac:spMk id="3" creationId="{EE594F1C-C906-4944-123A-025F50367235}"/>
            </ac:spMkLst>
          </pc:spChg>
          <pc:spChg chg="del">
            <ac:chgData name="Ron Keidar" userId="bd522e22234dfd79" providerId="LiveId" clId="{5EF70CC5-1CB5-44EF-AEFE-955B78A82E2B}" dt="2024-03-05T07:14:57.081" v="547" actId="478"/>
            <ac:spMkLst>
              <pc:docMk/>
              <pc:sldMasterMk cId="3723904720" sldId="2147483648"/>
              <pc:sldLayoutMk cId="576212788" sldId="2147483650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55.063" v="546" actId="478"/>
            <ac:spMkLst>
              <pc:docMk/>
              <pc:sldMasterMk cId="3723904720" sldId="2147483648"/>
              <pc:sldLayoutMk cId="576212788" sldId="2147483650"/>
              <ac:spMk id="6" creationId="{7C02BE0D-A6B4-4ACD-DA95-77ED274100DA}"/>
            </ac:spMkLst>
          </pc:spChg>
        </pc:sldLayoutChg>
      </pc:sldMaster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  <pc:graphicFrameChg chg="modGraphic">
          <ac:chgData name="Gil Keidar" userId="39bab330baa1541e" providerId="LiveId" clId="{218F903D-EF7E-4D45-AA9F-1BF53CCDF941}" dt="2024-03-10T07:14:32.573" v="679" actId="122"/>
          <ac:graphicFrameMkLst>
            <pc:docMk/>
            <pc:sldMk cId="2382693550" sldId="261"/>
            <ac:graphicFrameMk id="4" creationId="{FE0D1F1E-1E2A-4C6B-A616-6F3A7DB68C5F}"/>
          </ac:graphicFrameMkLst>
        </pc:graphicFrameChg>
        <pc:graphicFrameChg chg="modGraphic">
          <ac:chgData name="Gil Keidar" userId="39bab330baa1541e" providerId="LiveId" clId="{218F903D-EF7E-4D45-AA9F-1BF53CCDF941}" dt="2024-03-10T07:14:46.314" v="681" actId="122"/>
          <ac:graphicFrameMkLst>
            <pc:docMk/>
            <pc:sldMk cId="2382693550" sldId="261"/>
            <ac:graphicFrameMk id="6" creationId="{4CE369E1-5CC7-4F78-A3D4-AC1406317C1B}"/>
          </ac:graphicFrameMkLst>
        </pc:graphicFrameChg>
        <pc:graphicFrameChg chg="modGraphic">
          <ac:chgData name="Gil Keidar" userId="39bab330baa1541e" providerId="LiveId" clId="{218F903D-EF7E-4D45-AA9F-1BF53CCDF941}" dt="2024-03-10T07:14:42.736" v="680" actId="122"/>
          <ac:graphicFrameMkLst>
            <pc:docMk/>
            <pc:sldMk cId="2382693550" sldId="261"/>
            <ac:graphicFrameMk id="8" creationId="{1FC15CAA-5908-4F9F-9EF5-6DA62DED6491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spChg chg="mod">
          <ac:chgData name="Gil Keidar" userId="39bab330baa1541e" providerId="LiveId" clId="{218F903D-EF7E-4D45-AA9F-1BF53CCDF941}" dt="2024-03-10T07:15:30.116" v="682" actId="20577"/>
          <ac:spMkLst>
            <pc:docMk/>
            <pc:sldMk cId="3771103282" sldId="263"/>
            <ac:spMk id="9" creationId="{9C6458AE-9906-FD29-9849-60445EF4114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  <pc:spChg chg="add del">
          <ac:chgData name="Gil Keidar" userId="39bab330baa1541e" providerId="LiveId" clId="{218F903D-EF7E-4D45-AA9F-1BF53CCDF941}" dt="2024-03-10T07:21:49.007" v="693" actId="478"/>
          <ac:spMkLst>
            <pc:docMk/>
            <pc:sldMk cId="2771695062" sldId="264"/>
            <ac:spMk id="3" creationId="{5C1E8ED8-EF61-16C5-795D-9669BD1D2007}"/>
          </ac:spMkLst>
        </pc:spChg>
        <pc:spChg chg="add mod">
          <ac:chgData name="Gil Keidar" userId="39bab330baa1541e" providerId="LiveId" clId="{218F903D-EF7E-4D45-AA9F-1BF53CCDF941}" dt="2024-03-10T07:23:38.229" v="1109" actId="1076"/>
          <ac:spMkLst>
            <pc:docMk/>
            <pc:sldMk cId="2771695062" sldId="264"/>
            <ac:spMk id="4" creationId="{1B58BBFE-7673-F8E9-CD44-E620BF232E77}"/>
          </ac:spMkLst>
        </pc:spChg>
        <pc:spChg chg="mod">
          <ac:chgData name="Gil Keidar" userId="39bab330baa1541e" providerId="LiveId" clId="{218F903D-EF7E-4D45-AA9F-1BF53CCDF941}" dt="2024-03-10T07:15:34.853" v="683" actId="20577"/>
          <ac:spMkLst>
            <pc:docMk/>
            <pc:sldMk cId="2771695062" sldId="264"/>
            <ac:spMk id="11" creationId="{E9688787-3757-26CB-8723-B98529A3F51E}"/>
          </ac:spMkLst>
        </pc:spChg>
        <pc:graphicFrameChg chg="mod modGraphic">
          <ac:chgData name="Gil Keidar" userId="39bab330baa1541e" providerId="LiveId" clId="{218F903D-EF7E-4D45-AA9F-1BF53CCDF941}" dt="2024-03-10T07:21:32.146" v="691"/>
          <ac:graphicFrameMkLst>
            <pc:docMk/>
            <pc:sldMk cId="2771695062" sldId="264"/>
            <ac:graphicFrameMk id="5" creationId="{3EB91328-3C75-4219-B849-F6944D75CCBE}"/>
          </ac:graphicFrameMkLst>
        </pc:graphicFrameChg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  <pc:spChg chg="del">
          <ac:chgData name="Gil Keidar" userId="39bab330baa1541e" providerId="LiveId" clId="{218F903D-EF7E-4D45-AA9F-1BF53CCDF941}" dt="2024-03-10T07:19:29.299" v="687" actId="478"/>
          <ac:spMkLst>
            <pc:docMk/>
            <pc:sldMk cId="3793141647" sldId="265"/>
            <ac:spMk id="2" creationId="{0B003A91-19D5-4AF4-AA81-BBDCE3EA7BE3}"/>
          </ac:spMkLst>
        </pc:spChg>
        <pc:spChg chg="mod">
          <ac:chgData name="Gil Keidar" userId="39bab330baa1541e" providerId="LiveId" clId="{218F903D-EF7E-4D45-AA9F-1BF53CCDF941}" dt="2024-03-10T07:15:49.033" v="684" actId="20577"/>
          <ac:spMkLst>
            <pc:docMk/>
            <pc:sldMk cId="3793141647" sldId="265"/>
            <ac:spMk id="15" creationId="{2DB929C3-F448-C925-B6CD-21ECBEE34860}"/>
          </ac:spMkLst>
        </pc:spChg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  <pc:spChg chg="mod">
          <ac:chgData name="Gil Keidar" userId="39bab330baa1541e" providerId="LiveId" clId="{218F903D-EF7E-4D45-AA9F-1BF53CCDF941}" dt="2024-03-10T07:26:00.518" v="1146" actId="20577"/>
          <ac:spMkLst>
            <pc:docMk/>
            <pc:sldMk cId="3723038699" sldId="266"/>
            <ac:spMk id="13" creationId="{BB7DDD94-94F8-32EA-347A-88A3F8A72432}"/>
          </ac:spMkLst>
        </pc:spChg>
        <pc:graphicFrameChg chg="modGraphic">
          <ac:chgData name="Gil Keidar" userId="39bab330baa1541e" providerId="LiveId" clId="{218F903D-EF7E-4D45-AA9F-1BF53CCDF941}" dt="2024-03-10T07:25:53.057" v="1145" actId="20577"/>
          <ac:graphicFrameMkLst>
            <pc:docMk/>
            <pc:sldMk cId="3723038699" sldId="266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7:32.249" v="1151" actId="20577"/>
          <ac:graphicFrameMkLst>
            <pc:docMk/>
            <pc:sldMk cId="3723038699" sldId="266"/>
            <ac:graphicFrameMk id="10" creationId="{33C88461-5F9C-4D9D-9DAE-914D4CE0634F}"/>
          </ac:graphicFrameMkLst>
        </pc:graphicFrameChg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  <pc:spChg chg="mod">
          <ac:chgData name="Gil Keidar" userId="39bab330baa1541e" providerId="LiveId" clId="{218F903D-EF7E-4D45-AA9F-1BF53CCDF941}" dt="2024-03-10T07:25:05.878" v="1128" actId="20577"/>
          <ac:spMkLst>
            <pc:docMk/>
            <pc:sldMk cId="813310783" sldId="267"/>
            <ac:spMk id="16" creationId="{FF8AD04E-5027-EE89-6850-D890422911A1}"/>
          </ac:spMkLst>
        </pc:spChg>
        <pc:graphicFrameChg chg="modGraphic">
          <ac:chgData name="Gil Keidar" userId="39bab330baa1541e" providerId="LiveId" clId="{218F903D-EF7E-4D45-AA9F-1BF53CCDF941}" dt="2024-03-10T07:25:00.455" v="1127" actId="20577"/>
          <ac:graphicFrameMkLst>
            <pc:docMk/>
            <pc:sldMk cId="813310783" sldId="267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5:14.751" v="1132" actId="20577"/>
          <ac:graphicFrameMkLst>
            <pc:docMk/>
            <pc:sldMk cId="813310783" sldId="267"/>
            <ac:graphicFrameMk id="10" creationId="{71D6BFD9-4AC8-476E-8033-8B7BF5CFF156}"/>
          </ac:graphicFrameMkLst>
        </pc:graphicFrameChg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  <pc:spChg chg="mod">
          <ac:chgData name="Gil Keidar" userId="39bab330baa1541e" providerId="LiveId" clId="{218F903D-EF7E-4D45-AA9F-1BF53CCDF941}" dt="2024-03-10T07:42:54.719" v="1432" actId="1076"/>
          <ac:spMkLst>
            <pc:docMk/>
            <pc:sldMk cId="3360646182" sldId="268"/>
            <ac:spMk id="12" creationId="{320CF342-B9FD-D13A-D350-C97D9065E710}"/>
          </ac:spMkLst>
        </pc:spChg>
        <pc:spChg chg="mod">
          <ac:chgData name="Gil Keidar" userId="39bab330baa1541e" providerId="LiveId" clId="{218F903D-EF7E-4D45-AA9F-1BF53CCDF941}" dt="2024-03-10T07:31:49.219" v="1211" actId="20577"/>
          <ac:spMkLst>
            <pc:docMk/>
            <pc:sldMk cId="3360646182" sldId="268"/>
            <ac:spMk id="13" creationId="{95649886-AC7F-5307-2CF8-BEA7A20B0F43}"/>
          </ac:spMkLst>
        </pc:spChg>
        <pc:graphicFrameChg chg="add mod modGraphic">
          <ac:chgData name="Gil Keidar" userId="39bab330baa1541e" providerId="LiveId" clId="{218F903D-EF7E-4D45-AA9F-1BF53CCDF941}" dt="2024-03-10T07:45:08.760" v="1440" actId="20577"/>
          <ac:graphicFrameMkLst>
            <pc:docMk/>
            <pc:sldMk cId="3360646182" sldId="268"/>
            <ac:graphicFrameMk id="3" creationId="{C20BE46A-FB5E-C92D-D259-53E80F8F010C}"/>
          </ac:graphicFrameMkLst>
        </pc:graphicFrameChg>
        <pc:graphicFrameChg chg="modGraphic">
          <ac:chgData name="Gil Keidar" userId="39bab330baa1541e" providerId="LiveId" clId="{218F903D-EF7E-4D45-AA9F-1BF53CCDF941}" dt="2024-03-10T07:42:48.999" v="1431" actId="20577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  <pc:spChg chg="mod">
          <ac:chgData name="Gil Keidar" userId="39bab330baa1541e" providerId="LiveId" clId="{218F903D-EF7E-4D45-AA9F-1BF53CCDF941}" dt="2024-03-10T07:26:19.018" v="1147" actId="20577"/>
          <ac:spMkLst>
            <pc:docMk/>
            <pc:sldMk cId="322480881" sldId="271"/>
            <ac:spMk id="13" creationId="{113E80B0-6D1B-DA28-8E21-146A2EE5E0CF}"/>
          </ac:spMkLst>
        </pc:spChg>
        <pc:graphicFrameChg chg="add del mod ord modGraphic">
          <ac:chgData name="Gil Keidar" userId="39bab330baa1541e" providerId="LiveId" clId="{218F903D-EF7E-4D45-AA9F-1BF53CCDF941}" dt="2024-03-10T07:29:09.547" v="1165" actId="478"/>
          <ac:graphicFrameMkLst>
            <pc:docMk/>
            <pc:sldMk cId="322480881" sldId="271"/>
            <ac:graphicFrameMk id="3" creationId="{D5F66F98-9232-E72B-5F03-DBE8116CF4A1}"/>
          </ac:graphicFrameMkLst>
        </pc:graphicFrameChg>
        <pc:graphicFrameChg chg="modGraphic">
          <ac:chgData name="Gil Keidar" userId="39bab330baa1541e" providerId="LiveId" clId="{218F903D-EF7E-4D45-AA9F-1BF53CCDF941}" dt="2024-03-10T07:29:46.747" v="1192" actId="14734"/>
          <ac:graphicFrameMkLst>
            <pc:docMk/>
            <pc:sldMk cId="322480881" sldId="271"/>
            <ac:graphicFrameMk id="6" creationId="{94ECF8CC-A699-4671-A4F6-5AAB6684A11C}"/>
          </ac:graphicFrameMkLst>
        </pc:graphicFrameChg>
        <pc:graphicFrameChg chg="del mod modGraphic">
          <ac:chgData name="Gil Keidar" userId="39bab330baa1541e" providerId="LiveId" clId="{218F903D-EF7E-4D45-AA9F-1BF53CCDF941}" dt="2024-03-10T07:29:06.528" v="1163" actId="478"/>
          <ac:graphicFrameMkLst>
            <pc:docMk/>
            <pc:sldMk cId="322480881" sldId="271"/>
            <ac:graphicFrameMk id="9" creationId="{1BAF7365-2907-4BEC-B953-8F2B4C7D9F19}"/>
          </ac:graphicFrameMkLst>
        </pc:graphicFrameChg>
        <pc:graphicFrameChg chg="ord modGraphic">
          <ac:chgData name="Gil Keidar" userId="39bab330baa1541e" providerId="LiveId" clId="{218F903D-EF7E-4D45-AA9F-1BF53CCDF941}" dt="2024-03-10T07:28:48.264" v="1160" actId="167"/>
          <ac:graphicFrameMkLst>
            <pc:docMk/>
            <pc:sldMk cId="322480881" sldId="271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  <pc:spChg chg="mod">
          <ac:chgData name="Gil Keidar" userId="39bab330baa1541e" providerId="LiveId" clId="{218F903D-EF7E-4D45-AA9F-1BF53CCDF941}" dt="2024-03-10T07:30:10.010" v="1193" actId="20577"/>
          <ac:spMkLst>
            <pc:docMk/>
            <pc:sldMk cId="3352378055" sldId="277"/>
            <ac:spMk id="13" creationId="{3B37F6BA-4FCB-CDEB-8542-5BC10E6391A7}"/>
          </ac:spMkLst>
        </pc:spChg>
        <pc:graphicFrameChg chg="modGraphic">
          <ac:chgData name="Gil Keidar" userId="39bab330baa1541e" providerId="LiveId" clId="{218F903D-EF7E-4D45-AA9F-1BF53CCDF941}" dt="2024-03-10T07:30:24.887" v="1203" actId="20577"/>
          <ac:graphicFrameMkLst>
            <pc:docMk/>
            <pc:sldMk cId="3352378055" sldId="277"/>
            <ac:graphicFrameMk id="8" creationId="{438A22CA-2606-4EC2-9E31-AA955DF6E237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spChg chg="mod">
          <ac:chgData name="Gil Keidar" userId="39bab330baa1541e" providerId="LiveId" clId="{218F903D-EF7E-4D45-AA9F-1BF53CCDF941}" dt="2024-03-10T07:02:33.015" v="372" actId="20577"/>
          <ac:spMkLst>
            <pc:docMk/>
            <pc:sldMk cId="825633959" sldId="278"/>
            <ac:spMk id="1042" creationId="{6469AAE0-6141-4F8F-AE22-8C39B6970CD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  <pc:spChg chg="mod">
          <ac:chgData name="Gil Keidar" userId="39bab330baa1541e" providerId="LiveId" clId="{218F903D-EF7E-4D45-AA9F-1BF53CCDF941}" dt="2024-03-10T07:31:02.740" v="1207" actId="20577"/>
          <ac:spMkLst>
            <pc:docMk/>
            <pc:sldMk cId="393411332" sldId="279"/>
            <ac:spMk id="13" creationId="{FFC7287B-AAD9-5418-44A1-19FEE626F5CD}"/>
          </ac:spMkLst>
        </pc:spChg>
        <pc:graphicFrameChg chg="add mod">
          <ac:chgData name="Gil Keidar" userId="39bab330baa1541e" providerId="LiveId" clId="{218F903D-EF7E-4D45-AA9F-1BF53CCDF941}" dt="2024-03-10T07:31:33.282" v="1210"/>
          <ac:graphicFrameMkLst>
            <pc:docMk/>
            <pc:sldMk cId="393411332" sldId="279"/>
            <ac:graphicFrameMk id="3" creationId="{A1FE4E9B-A000-439D-AE95-5C88C554EF29}"/>
          </ac:graphicFrameMkLst>
        </pc:graphicFrameChg>
        <pc:graphicFrameChg chg="modGraphic">
          <ac:chgData name="Gil Keidar" userId="39bab330baa1541e" providerId="LiveId" clId="{218F903D-EF7E-4D45-AA9F-1BF53CCDF941}" dt="2024-03-10T07:33:36.203" v="1215" actId="20577"/>
          <ac:graphicFrameMkLst>
            <pc:docMk/>
            <pc:sldMk cId="393411332" sldId="279"/>
            <ac:graphicFrameMk id="5" creationId="{3EB91328-3C75-4219-B849-F6944D75CCBE}"/>
          </ac:graphicFrameMkLst>
        </pc:graphicFrameChg>
        <pc:graphicFrameChg chg="del">
          <ac:chgData name="Gil Keidar" userId="39bab330baa1541e" providerId="LiveId" clId="{218F903D-EF7E-4D45-AA9F-1BF53CCDF941}" dt="2024-03-10T07:31:32.889" v="1209" actId="478"/>
          <ac:graphicFrameMkLst>
            <pc:docMk/>
            <pc:sldMk cId="393411332" sldId="279"/>
            <ac:graphicFrameMk id="9" creationId="{1BAF7365-2907-4BEC-B953-8F2B4C7D9F19}"/>
          </ac:graphicFrameMkLst>
        </pc:graphicFrameChg>
        <pc:graphicFrameChg chg="del">
          <ac:chgData name="Gil Keidar" userId="39bab330baa1541e" providerId="LiveId" clId="{218F903D-EF7E-4D45-AA9F-1BF53CCDF941}" dt="2024-03-10T07:31:29.725" v="1208" actId="478"/>
          <ac:graphicFrameMkLst>
            <pc:docMk/>
            <pc:sldMk cId="393411332" sldId="279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  <pc:spChg chg="mod">
          <ac:chgData name="Gil Keidar" userId="39bab330baa1541e" providerId="LiveId" clId="{218F903D-EF7E-4D45-AA9F-1BF53CCDF941}" dt="2024-03-10T07:45:56.802" v="1441" actId="20577"/>
          <ac:spMkLst>
            <pc:docMk/>
            <pc:sldMk cId="3744779624" sldId="280"/>
            <ac:spMk id="10" creationId="{D3354594-F9AC-4523-1FA8-EAC7F18F5C1A}"/>
          </ac:spMkLst>
        </pc:spChg>
        <pc:graphicFrameChg chg="modGraphic">
          <ac:chgData name="Gil Keidar" userId="39bab330baa1541e" providerId="LiveId" clId="{218F903D-EF7E-4D45-AA9F-1BF53CCDF941}" dt="2024-03-10T07:46:07.992" v="1447" actId="20577"/>
          <ac:graphicFrameMkLst>
            <pc:docMk/>
            <pc:sldMk cId="3744779624" sldId="280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  <pc:spChg chg="mod">
          <ac:chgData name="Gil Keidar" userId="39bab330baa1541e" providerId="LiveId" clId="{218F903D-EF7E-4D45-AA9F-1BF53CCDF941}" dt="2024-03-10T07:46:20.071" v="1448" actId="20577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Gil Keidar" userId="39bab330baa1541e" providerId="LiveId" clId="{218F903D-EF7E-4D45-AA9F-1BF53CCDF941}" dt="2024-03-10T07:46:26.808" v="1452" actId="20577"/>
          <ac:graphicFrameMkLst>
            <pc:docMk/>
            <pc:sldMk cId="9788344" sldId="281"/>
            <ac:graphicFrameMk id="12" creationId="{31A55406-8888-4A18-89FC-AB289657FAE4}"/>
          </ac:graphicFrameMkLst>
        </pc:graphicFrameChg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  <pc:spChg chg="mod">
          <ac:chgData name="Gil Keidar" userId="39bab330baa1541e" providerId="LiveId" clId="{218F903D-EF7E-4D45-AA9F-1BF53CCDF941}" dt="2024-03-10T07:06:31.048" v="655" actId="1076"/>
          <ac:spMkLst>
            <pc:docMk/>
            <pc:sldMk cId="814623948" sldId="282"/>
            <ac:spMk id="2" creationId="{93AB52C5-87D7-5764-DD5D-9D29A085472D}"/>
          </ac:spMkLst>
        </pc:spChg>
        <pc:spChg chg="add mod">
          <ac:chgData name="Gil Keidar" userId="39bab330baa1541e" providerId="LiveId" clId="{218F903D-EF7E-4D45-AA9F-1BF53CCDF941}" dt="2024-03-10T07:05:13.674" v="405" actId="1076"/>
          <ac:spMkLst>
            <pc:docMk/>
            <pc:sldMk cId="814623948" sldId="282"/>
            <ac:spMk id="6" creationId="{F68A6B82-27A0-A836-13D1-59E21605300B}"/>
          </ac:spMkLst>
        </pc:spChg>
        <pc:cxnChg chg="mod">
          <ac:chgData name="Gil Keidar" userId="39bab330baa1541e" providerId="LiveId" clId="{218F903D-EF7E-4D45-AA9F-1BF53CCDF941}" dt="2024-03-10T07:07:43.331" v="657" actId="1076"/>
          <ac:cxnSpMkLst>
            <pc:docMk/>
            <pc:sldMk cId="814623948" sldId="282"/>
            <ac:cxnSpMk id="94" creationId="{8AC2CF9E-6FE4-F4B9-F971-5E22F12D0FF1}"/>
          </ac:cxnSpMkLst>
        </pc:cxnChg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  <pc:spChg chg="add mod">
          <ac:chgData name="Gil Keidar" userId="39bab330baa1541e" providerId="LiveId" clId="{218F903D-EF7E-4D45-AA9F-1BF53CCDF941}" dt="2024-03-10T07:48:24.666" v="1486" actId="1076"/>
          <ac:spMkLst>
            <pc:docMk/>
            <pc:sldMk cId="1017377392" sldId="287"/>
            <ac:spMk id="3" creationId="{6322E4C7-8D82-4BBC-11DB-B927C762C048}"/>
          </ac:spMkLst>
        </pc:spChg>
        <pc:spChg chg="mod">
          <ac:chgData name="Gil Keidar" userId="39bab330baa1541e" providerId="LiveId" clId="{218F903D-EF7E-4D45-AA9F-1BF53CCDF941}" dt="2024-03-10T07:46:47.061" v="1453" actId="20577"/>
          <ac:spMkLst>
            <pc:docMk/>
            <pc:sldMk cId="1017377392" sldId="287"/>
            <ac:spMk id="13" creationId="{ABF434E0-C865-7E9D-8FF2-ED39C29413E8}"/>
          </ac:spMkLst>
        </pc:spChg>
        <pc:graphicFrameChg chg="modGraphic">
          <ac:chgData name="Gil Keidar" userId="39bab330baa1541e" providerId="LiveId" clId="{218F903D-EF7E-4D45-AA9F-1BF53CCDF941}" dt="2024-03-10T07:46:56.644" v="1457" actId="20577"/>
          <ac:graphicFrameMkLst>
            <pc:docMk/>
            <pc:sldMk cId="1017377392" sldId="287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  <pc:spChg chg="mod">
          <ac:chgData name="Gil Keidar" userId="39bab330baa1541e" providerId="LiveId" clId="{218F903D-EF7E-4D45-AA9F-1BF53CCDF941}" dt="2024-03-10T07:50:48.020" v="1487" actId="20577"/>
          <ac:spMkLst>
            <pc:docMk/>
            <pc:sldMk cId="2509154859" sldId="288"/>
            <ac:spMk id="13" creationId="{ABF288D3-7226-179A-78F5-181C8643AD34}"/>
          </ac:spMkLst>
        </pc:spChg>
        <pc:graphicFrameChg chg="modGraphic">
          <ac:chgData name="Gil Keidar" userId="39bab330baa1541e" providerId="LiveId" clId="{218F903D-EF7E-4D45-AA9F-1BF53CCDF941}" dt="2024-03-10T07:50:52.462" v="1491" actId="20577"/>
          <ac:graphicFrameMkLst>
            <pc:docMk/>
            <pc:sldMk cId="2509154859" sldId="288"/>
            <ac:graphicFrameMk id="12" creationId="{31A55406-8888-4A18-89FC-AB289657FAE4}"/>
          </ac:graphicFrameMkLst>
        </pc:graphicFrameChg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  <pc:spChg chg="mod">
          <ac:chgData name="Gil Keidar" userId="39bab330baa1541e" providerId="LiveId" clId="{218F903D-EF7E-4D45-AA9F-1BF53CCDF941}" dt="2024-03-10T07:51:49.982" v="1492" actId="20577"/>
          <ac:spMkLst>
            <pc:docMk/>
            <pc:sldMk cId="3950644884" sldId="302"/>
            <ac:spMk id="14" creationId="{7B4254FB-0E45-7326-F358-BFB24EB1FDF8}"/>
          </ac:spMkLst>
        </pc:spChg>
        <pc:graphicFrameChg chg="add mod modGraphic">
          <ac:chgData name="Gil Keidar" userId="39bab330baa1541e" providerId="LiveId" clId="{218F903D-EF7E-4D45-AA9F-1BF53CCDF941}" dt="2024-03-10T07:53:18.139" v="1499" actId="20577"/>
          <ac:graphicFrameMkLst>
            <pc:docMk/>
            <pc:sldMk cId="3950644884" sldId="302"/>
            <ac:graphicFrameMk id="3" creationId="{66F86473-6CDF-7258-CF32-F21E70073169}"/>
          </ac:graphicFrameMkLst>
        </pc:graphicFrameChg>
        <pc:graphicFrameChg chg="modGraphic">
          <ac:chgData name="Gil Keidar" userId="39bab330baa1541e" providerId="LiveId" clId="{218F903D-EF7E-4D45-AA9F-1BF53CCDF941}" dt="2024-03-10T07:54:09.391" v="1591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  <pc:spChg chg="mod">
          <ac:chgData name="Gil Keidar" userId="39bab330baa1541e" providerId="LiveId" clId="{218F903D-EF7E-4D45-AA9F-1BF53CCDF941}" dt="2024-03-11T05:21:10.018" v="1602" actId="20577"/>
          <ac:spMkLst>
            <pc:docMk/>
            <pc:sldMk cId="2352247266" sldId="309"/>
            <ac:spMk id="13" creationId="{24E40CC5-42D7-BAA1-B890-1FCDA857DA7C}"/>
          </ac:spMkLst>
        </pc:spChg>
        <pc:graphicFrameChg chg="modGraphic">
          <ac:chgData name="Gil Keidar" userId="39bab330baa1541e" providerId="LiveId" clId="{218F903D-EF7E-4D45-AA9F-1BF53CCDF941}" dt="2024-03-11T05:21:14.438" v="1608" actId="20577"/>
          <ac:graphicFrameMkLst>
            <pc:docMk/>
            <pc:sldMk cId="2352247266" sldId="309"/>
            <ac:graphicFrameMk id="12" creationId="{31A55406-8888-4A18-89FC-AB289657FAE4}"/>
          </ac:graphicFrameMkLst>
        </pc:graphicFrame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9FD4-091D-4FE0-9A0F-F7C6B29585D7}" type="datetime1">
              <a:rPr lang="en-US" smtClean="0"/>
              <a:t>3/9/2024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ED3B3-94BB-4E1B-92F6-AFB97BF2C45A}" type="datetime1">
              <a:rPr lang="en-US" smtClean="0"/>
              <a:t>3/9/2024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605B3F-0377-4042-9390-3F26304543A8}" type="datetime1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F9FF326-7AE3-421F-8532-3E8F65DC6844}" type="datetime1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0" y="318029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8.gif"/><Relationship Id="rId7" Type="http://schemas.openxmlformats.org/officeDocument/2006/relationships/slide" Target="slide6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6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25.jpg"/><Relationship Id="rId17" Type="http://schemas.openxmlformats.org/officeDocument/2006/relationships/image" Target="../media/image1.png"/><Relationship Id="rId2" Type="http://schemas.openxmlformats.org/officeDocument/2006/relationships/image" Target="../media/image22.png"/><Relationship Id="rId16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27.png"/><Relationship Id="rId10" Type="http://schemas.openxmlformats.org/officeDocument/2006/relationships/image" Target="../media/image24.gif"/><Relationship Id="rId4" Type="http://schemas.openxmlformats.org/officeDocument/2006/relationships/image" Target="../media/image6.png"/><Relationship Id="rId9" Type="http://schemas.openxmlformats.org/officeDocument/2006/relationships/image" Target="../media/image20.gif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9.xml"/><Relationship Id="rId3" Type="http://schemas.openxmlformats.org/officeDocument/2006/relationships/slide" Target="slide14.xml"/><Relationship Id="rId7" Type="http://schemas.openxmlformats.org/officeDocument/2006/relationships/slide" Target="slide18.xml"/><Relationship Id="rId12" Type="http://schemas.openxmlformats.org/officeDocument/2006/relationships/slide" Target="slide13.xml"/><Relationship Id="rId17" Type="http://schemas.openxmlformats.org/officeDocument/2006/relationships/image" Target="../media/image1.png"/><Relationship Id="rId2" Type="http://schemas.openxmlformats.org/officeDocument/2006/relationships/image" Target="../media/image28.png"/><Relationship Id="rId16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22.xml"/><Relationship Id="rId5" Type="http://schemas.openxmlformats.org/officeDocument/2006/relationships/slide" Target="slide12.xml"/><Relationship Id="rId15" Type="http://schemas.openxmlformats.org/officeDocument/2006/relationships/slide" Target="slide11.xml"/><Relationship Id="rId10" Type="http://schemas.openxmlformats.org/officeDocument/2006/relationships/slide" Target="slide7.xml"/><Relationship Id="rId4" Type="http://schemas.openxmlformats.org/officeDocument/2006/relationships/slide" Target="slide17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.png"/><Relationship Id="rId3" Type="http://schemas.openxmlformats.org/officeDocument/2006/relationships/image" Target="../media/image30.jpeg"/><Relationship Id="rId7" Type="http://schemas.openxmlformats.org/officeDocument/2006/relationships/slide" Target="slide14.xml"/><Relationship Id="rId12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11.xml"/><Relationship Id="rId10" Type="http://schemas.openxmlformats.org/officeDocument/2006/relationships/image" Target="../media/image7.png"/><Relationship Id="rId4" Type="http://schemas.openxmlformats.org/officeDocument/2006/relationships/image" Target="../media/image31.png"/><Relationship Id="rId9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.xml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slide" Target="slide9.xml"/><Relationship Id="rId2" Type="http://schemas.openxmlformats.org/officeDocument/2006/relationships/image" Target="../media/image32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19.xml"/><Relationship Id="rId5" Type="http://schemas.openxmlformats.org/officeDocument/2006/relationships/slide" Target="slide13.xml"/><Relationship Id="rId15" Type="http://schemas.openxmlformats.org/officeDocument/2006/relationships/slide" Target="slide6.xml"/><Relationship Id="rId10" Type="http://schemas.openxmlformats.org/officeDocument/2006/relationships/slide" Target="slide17.xml"/><Relationship Id="rId4" Type="http://schemas.openxmlformats.org/officeDocument/2006/relationships/slide" Target="slide12.xml"/><Relationship Id="rId9" Type="http://schemas.openxmlformats.org/officeDocument/2006/relationships/slide" Target="slide14.xml"/><Relationship Id="rId14" Type="http://schemas.openxmlformats.org/officeDocument/2006/relationships/slide" Target="slide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.xml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slide" Target="slide9.xml"/><Relationship Id="rId2" Type="http://schemas.openxmlformats.org/officeDocument/2006/relationships/image" Target="../media/image32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19.xml"/><Relationship Id="rId5" Type="http://schemas.openxmlformats.org/officeDocument/2006/relationships/slide" Target="slide13.xml"/><Relationship Id="rId15" Type="http://schemas.openxmlformats.org/officeDocument/2006/relationships/slide" Target="slide6.xml"/><Relationship Id="rId10" Type="http://schemas.openxmlformats.org/officeDocument/2006/relationships/slide" Target="slide17.xml"/><Relationship Id="rId4" Type="http://schemas.openxmlformats.org/officeDocument/2006/relationships/slide" Target="slide12.xml"/><Relationship Id="rId9" Type="http://schemas.openxmlformats.org/officeDocument/2006/relationships/slide" Target="slide14.xml"/><Relationship Id="rId14" Type="http://schemas.openxmlformats.org/officeDocument/2006/relationships/slide" Target="slide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4.png"/><Relationship Id="rId7" Type="http://schemas.openxmlformats.org/officeDocument/2006/relationships/slide" Target="slide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17.xml"/><Relationship Id="rId10" Type="http://schemas.openxmlformats.org/officeDocument/2006/relationships/image" Target="../media/image1.png"/><Relationship Id="rId4" Type="http://schemas.openxmlformats.org/officeDocument/2006/relationships/slide" Target="slide12.xml"/><Relationship Id="rId9" Type="http://schemas.openxmlformats.org/officeDocument/2006/relationships/slide" Target="slide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23.png"/><Relationship Id="rId7" Type="http://schemas.openxmlformats.org/officeDocument/2006/relationships/slide" Target="slide12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30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6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23.png"/><Relationship Id="rId9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35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4.xml"/><Relationship Id="rId4" Type="http://schemas.openxmlformats.org/officeDocument/2006/relationships/image" Target="../media/image36.png"/><Relationship Id="rId9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7.png"/><Relationship Id="rId7" Type="http://schemas.openxmlformats.org/officeDocument/2006/relationships/slide" Target="slide6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commons.wikimedia.org/wiki/Category:NOR_gate_symbol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7.png"/><Relationship Id="rId7" Type="http://schemas.openxmlformats.org/officeDocument/2006/relationships/slide" Target="slide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jpeg"/><Relationship Id="rId7" Type="http://schemas.openxmlformats.org/officeDocument/2006/relationships/slide" Target="slide14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1.png"/><Relationship Id="rId4" Type="http://schemas.openxmlformats.org/officeDocument/2006/relationships/image" Target="../media/image41.jpeg"/><Relationship Id="rId9" Type="http://schemas.openxmlformats.org/officeDocument/2006/relationships/slide" Target="slide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.png"/><Relationship Id="rId3" Type="http://schemas.openxmlformats.org/officeDocument/2006/relationships/slide" Target="slide23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6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3.png"/><Relationship Id="rId5" Type="http://schemas.openxmlformats.org/officeDocument/2006/relationships/slide" Target="slide16.xml"/><Relationship Id="rId10" Type="http://schemas.openxmlformats.org/officeDocument/2006/relationships/slide" Target="slide11.xml"/><Relationship Id="rId4" Type="http://schemas.openxmlformats.org/officeDocument/2006/relationships/slide" Target="slide12.xml"/><Relationship Id="rId9" Type="http://schemas.openxmlformats.org/officeDocument/2006/relationships/hyperlink" Target="https://liucs.net/cs101s14/n4-logic.html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" Target="slide6.xml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liucs.net/cs101s14/n4-logic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19.xml"/><Relationship Id="rId3" Type="http://schemas.openxmlformats.org/officeDocument/2006/relationships/slide" Target="slide7.xml"/><Relationship Id="rId7" Type="http://schemas.openxmlformats.org/officeDocument/2006/relationships/slide" Target="slide18.xml"/><Relationship Id="rId12" Type="http://schemas.openxmlformats.org/officeDocument/2006/relationships/slide" Target="slide1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slide" Target="slide9.xml"/><Relationship Id="rId5" Type="http://schemas.openxmlformats.org/officeDocument/2006/relationships/slide" Target="slide14.xml"/><Relationship Id="rId15" Type="http://schemas.openxmlformats.org/officeDocument/2006/relationships/slide" Target="slide13.xml"/><Relationship Id="rId10" Type="http://schemas.openxmlformats.org/officeDocument/2006/relationships/slide" Target="slide22.xml"/><Relationship Id="rId4" Type="http://schemas.openxmlformats.org/officeDocument/2006/relationships/slide" Target="slide10.xml"/><Relationship Id="rId9" Type="http://schemas.openxmlformats.org/officeDocument/2006/relationships/slide" Target="slide20.xml"/><Relationship Id="rId14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slide" Target="slide14.xml"/><Relationship Id="rId5" Type="http://schemas.openxmlformats.org/officeDocument/2006/relationships/image" Target="../media/image11.png"/><Relationship Id="rId10" Type="http://schemas.openxmlformats.org/officeDocument/2006/relationships/slide" Target="slide12.xml"/><Relationship Id="rId4" Type="http://schemas.openxmlformats.org/officeDocument/2006/relationships/image" Target="../media/image10.png"/><Relationship Id="rId9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slide" Target="slide14.xml"/><Relationship Id="rId5" Type="http://schemas.openxmlformats.org/officeDocument/2006/relationships/image" Target="../media/image12.png"/><Relationship Id="rId10" Type="http://schemas.openxmlformats.org/officeDocument/2006/relationships/slide" Target="slide12.xml"/><Relationship Id="rId4" Type="http://schemas.openxmlformats.org/officeDocument/2006/relationships/image" Target="../media/image15.png"/><Relationship Id="rId9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7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2.xml"/><Relationship Id="rId4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3D06EB-CC46-BCB9-D6CA-6B8518385E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10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1" y="187532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7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1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2" y="361043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Data Bus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E82CDA-1BED-F080-F551-10CB336D37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opcode is 00110 then zero-extended 4-bit immediate from high instruction register</a:t>
            </a:r>
          </a:p>
          <a:p>
            <a:r>
              <a:rPr lang="en-US" sz="1400" dirty="0"/>
              <a:t>is written to the bus; otherwise, the full 8-bit high instruction register is written to</a:t>
            </a:r>
          </a:p>
          <a:p>
            <a:r>
              <a:rPr lang="en-US" sz="1400" dirty="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3" y="5911424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8"/>
          <a:ext cx="5206978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2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ALU </a:t>
            </a:r>
            <a:r>
              <a:rPr lang="en-US" sz="2400" dirty="0" err="1"/>
              <a:t>OpCodes</a:t>
            </a:r>
            <a:r>
              <a:rPr lang="en-US" sz="2400" dirty="0"/>
              <a:t> 2,3,7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20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ALU opcode(010), SF(0 / 1) – A XOR B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 algn="l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1074539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4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8" y="4113866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5" y="5070543"/>
            <a:ext cx="0" cy="3645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3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29" y="3954864"/>
            <a:ext cx="634771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7" y="4419507"/>
            <a:ext cx="626726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27608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Codes </a:t>
            </a:r>
          </a:p>
          <a:p>
            <a:r>
              <a:rPr lang="en-US" dirty="0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2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{Op =XX0, SF = 0} </a:t>
            </a:r>
            <a:r>
              <a:rPr lang="en-US" sz="1400" dirty="0">
                <a:sym typeface="Wingdings" panose="05000000000000000000" pitchFamily="2" charset="2"/>
              </a:rPr>
              <a:t> A XOR B; Else B or !B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6"/>
          <a:ext cx="6106640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2" y="4762766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7" y="4419507"/>
            <a:ext cx="0" cy="3432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DF4967-D201-1B6D-7EC1-3598EF1BBD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Note the difference between the ALU function opcodes for ADD / SUB and ADC / SBC:</a:t>
            </a:r>
          </a:p>
          <a:p>
            <a:pPr lvl="1"/>
            <a:r>
              <a:rPr lang="en-US" sz="1600" dirty="0"/>
              <a:t>ALU opcode(011), SF(0 / 1) – ADD/SUB</a:t>
            </a:r>
          </a:p>
          <a:p>
            <a:pPr lvl="1"/>
            <a:r>
              <a:rPr lang="en-US" sz="1600" dirty="0"/>
              <a:t>ALU opcode(111), SF(0 / 1) – ADC/SBC</a:t>
            </a:r>
          </a:p>
          <a:p>
            <a:pPr algn="l"/>
            <a:r>
              <a:rPr lang="en-US" sz="2000" dirty="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09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3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3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5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4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6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5" y="4567510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2" y="4698315"/>
            <a:ext cx="1606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89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8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A91F61-EDC5-B671-9604-CEC703D2DB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E9D258D-A544-BB48-B136-528703D69C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8" y="2227975"/>
            <a:ext cx="1066794" cy="1265198"/>
            <a:chOff x="10628111" y="1581619"/>
            <a:chExt cx="960795" cy="1123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49" y="2066480"/>
              <a:ext cx="1015914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5"/>
            <a:ext cx="110358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7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472570" y="545189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472570" y="563603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472570" y="582017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472570" y="60043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472570" y="618845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472570" y="637258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472570" y="526776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472570" y="50836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0" y="135085"/>
            <a:ext cx="3840480" cy="446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6" y="4251711"/>
            <a:ext cx="9108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3.3v – 5v</a:t>
            </a:r>
          </a:p>
          <a:p>
            <a:r>
              <a:rPr lang="en-US" sz="1050" dirty="0"/>
              <a:t>bi-directional</a:t>
            </a:r>
          </a:p>
          <a:p>
            <a:r>
              <a:rPr lang="en-US" sz="1050" dirty="0"/>
              <a:t>level shifters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6" y="2078131"/>
            <a:ext cx="3092749" cy="2151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0" y="1893993"/>
            <a:ext cx="3214675" cy="3993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4" y="1709855"/>
            <a:ext cx="3336601" cy="583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8" y="1525717"/>
            <a:ext cx="3458527" cy="7675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2" y="1341579"/>
            <a:ext cx="3580453" cy="951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0" cy="4186364"/>
          </a:xfrm>
          <a:prstGeom prst="bentConnector4">
            <a:avLst>
              <a:gd name="adj1" fmla="val 119816"/>
              <a:gd name="adj2" fmla="val 108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0" cy="4002226"/>
          </a:xfrm>
          <a:prstGeom prst="bentConnector4">
            <a:avLst>
              <a:gd name="adj1" fmla="val 111960"/>
              <a:gd name="adj2" fmla="val 1057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0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0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5" y="462677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5" y="533713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7"/>
            <a:ext cx="1088058" cy="3177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628" y="5405130"/>
            <a:ext cx="3814486" cy="837338"/>
          </a:xfrm>
          <a:prstGeom prst="bentConnector3">
            <a:avLst>
              <a:gd name="adj1" fmla="val 468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582928" y="5283116"/>
            <a:ext cx="3814486" cy="7752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19" y="6063080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5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10 - RESET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2CFA2A4-F82C-7CC7-468A-1B0716A88518}"/>
              </a:ext>
            </a:extLst>
          </p:cNvPr>
          <p:cNvGrpSpPr/>
          <p:nvPr/>
        </p:nvGrpSpPr>
        <p:grpSpPr>
          <a:xfrm>
            <a:off x="4368280" y="599089"/>
            <a:ext cx="1224814" cy="1977259"/>
            <a:chOff x="4795807" y="594239"/>
            <a:chExt cx="1224814" cy="19772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1DB36B-673C-AEB7-CD1B-AEF16055E0C1}"/>
                </a:ext>
              </a:extLst>
            </p:cNvPr>
            <p:cNvSpPr/>
            <p:nvPr/>
          </p:nvSpPr>
          <p:spPr>
            <a:xfrm>
              <a:off x="4894791" y="12827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749CC6-0175-17BF-0A3B-6148F2806FE1}"/>
                </a:ext>
              </a:extLst>
            </p:cNvPr>
            <p:cNvSpPr/>
            <p:nvPr/>
          </p:nvSpPr>
          <p:spPr>
            <a:xfrm>
              <a:off x="4894791" y="14668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B7A8CA-F716-F8B9-E958-74ADC64C523C}"/>
                </a:ext>
              </a:extLst>
            </p:cNvPr>
            <p:cNvSpPr/>
            <p:nvPr/>
          </p:nvSpPr>
          <p:spPr>
            <a:xfrm>
              <a:off x="4894791" y="165098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27A760-1B9F-D06D-1C5F-80C4C7CD7E5E}"/>
                </a:ext>
              </a:extLst>
            </p:cNvPr>
            <p:cNvSpPr/>
            <p:nvPr/>
          </p:nvSpPr>
          <p:spPr>
            <a:xfrm>
              <a:off x="4894791" y="183512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FC478F-B492-D4C2-FACF-09CA62D96FAA}"/>
                </a:ext>
              </a:extLst>
            </p:cNvPr>
            <p:cNvSpPr/>
            <p:nvPr/>
          </p:nvSpPr>
          <p:spPr>
            <a:xfrm>
              <a:off x="4894791" y="201926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AB551B-8C32-DAE6-C796-EEE7A26AA47F}"/>
                </a:ext>
              </a:extLst>
            </p:cNvPr>
            <p:cNvSpPr/>
            <p:nvPr/>
          </p:nvSpPr>
          <p:spPr>
            <a:xfrm>
              <a:off x="4894791" y="220339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0391E3-3251-AFA5-C60C-96B0F7D9AB60}"/>
                </a:ext>
              </a:extLst>
            </p:cNvPr>
            <p:cNvSpPr/>
            <p:nvPr/>
          </p:nvSpPr>
          <p:spPr>
            <a:xfrm>
              <a:off x="4894791" y="10985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CEBA5F-3A96-D615-381F-5504A7D7D69D}"/>
                </a:ext>
              </a:extLst>
            </p:cNvPr>
            <p:cNvSpPr/>
            <p:nvPr/>
          </p:nvSpPr>
          <p:spPr>
            <a:xfrm>
              <a:off x="4894791" y="9144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A0D64A3-EA68-A8EA-FCDE-73BF9F4FFA9F}"/>
                </a:ext>
              </a:extLst>
            </p:cNvPr>
            <p:cNvSpPr/>
            <p:nvPr/>
          </p:nvSpPr>
          <p:spPr>
            <a:xfrm>
              <a:off x="5809681" y="126789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DC9A111-5C86-C52F-1945-0F5EB36874C1}"/>
                </a:ext>
              </a:extLst>
            </p:cNvPr>
            <p:cNvSpPr/>
            <p:nvPr/>
          </p:nvSpPr>
          <p:spPr>
            <a:xfrm>
              <a:off x="5809681" y="14520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1E62BD-0787-4701-491B-E4CAE61116DF}"/>
                </a:ext>
              </a:extLst>
            </p:cNvPr>
            <p:cNvSpPr/>
            <p:nvPr/>
          </p:nvSpPr>
          <p:spPr>
            <a:xfrm>
              <a:off x="5809681" y="16361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AECCCA1-A72A-23BE-9D9D-E7E6E8355667}"/>
                </a:ext>
              </a:extLst>
            </p:cNvPr>
            <p:cNvSpPr/>
            <p:nvPr/>
          </p:nvSpPr>
          <p:spPr>
            <a:xfrm>
              <a:off x="5809681" y="18203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5FDC8B6-4815-2660-D68A-DF1930C56BCB}"/>
                </a:ext>
              </a:extLst>
            </p:cNvPr>
            <p:cNvSpPr/>
            <p:nvPr/>
          </p:nvSpPr>
          <p:spPr>
            <a:xfrm>
              <a:off x="5809681" y="20044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F388D34-816B-25A1-E982-20E56D533301}"/>
                </a:ext>
              </a:extLst>
            </p:cNvPr>
            <p:cNvSpPr/>
            <p:nvPr/>
          </p:nvSpPr>
          <p:spPr>
            <a:xfrm>
              <a:off x="5809681" y="218858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51F7922-991D-0534-6ADA-33CAB1CA826E}"/>
                </a:ext>
              </a:extLst>
            </p:cNvPr>
            <p:cNvSpPr/>
            <p:nvPr/>
          </p:nvSpPr>
          <p:spPr>
            <a:xfrm>
              <a:off x="5809681" y="108375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481C02-76D3-85CD-18BF-2D5252DA6E09}"/>
                </a:ext>
              </a:extLst>
            </p:cNvPr>
            <p:cNvSpPr/>
            <p:nvPr/>
          </p:nvSpPr>
          <p:spPr>
            <a:xfrm>
              <a:off x="5809681" y="89962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4C7F65-FBCA-A307-815B-BCA74F7A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795807" y="594239"/>
              <a:ext cx="1224814" cy="1977259"/>
            </a:xfrm>
            <a:prstGeom prst="rect">
              <a:avLst/>
            </a:prstGeom>
          </p:spPr>
        </p:pic>
      </p:grp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08368"/>
              </p:ext>
            </p:extLst>
          </p:nvPr>
        </p:nvGraphicFramePr>
        <p:xfrm>
          <a:off x="10272866" y="311590"/>
          <a:ext cx="14512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08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725608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Base </a:t>
                      </a:r>
                      <a:r>
                        <a:rPr lang="en-US" sz="1000" dirty="0" err="1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</a:t>
                      </a:r>
                      <a:r>
                        <a:rPr lang="en-US" sz="1000" dirty="0"/>
                        <a:t>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5" y="5051632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6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4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2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7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5"/>
            <a:ext cx="1272194" cy="33018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19" y="6251545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914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11 - </a:t>
            </a:r>
            <a:r>
              <a:rPr lang="en-US" sz="1050" dirty="0" err="1"/>
              <a:t>Serial_IN</a:t>
            </a:r>
            <a:endParaRPr lang="en-US" sz="1050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1" y="4055779"/>
            <a:ext cx="719782" cy="2927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09"/>
            <a:ext cx="6751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4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2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753858" y="3476618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17 – Read#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525895" y="3493449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– Write#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0" y="2203399"/>
            <a:ext cx="985345" cy="882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0" y="2997223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0" y="2838084"/>
            <a:ext cx="2655047" cy="2322854"/>
          </a:xfrm>
          <a:prstGeom prst="bentConnector4">
            <a:avLst>
              <a:gd name="adj1" fmla="val -8610"/>
              <a:gd name="adj2" fmla="val 837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0" y="2262267"/>
            <a:ext cx="2970825" cy="31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4" y="5059610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4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5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4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4" y="4011239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582928" y="3873112"/>
            <a:ext cx="1787222" cy="25534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6"/>
            <a:ext cx="340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2" y="3383787"/>
            <a:ext cx="90065" cy="109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57113" y="184605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4" y="2013141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582928" y="3438480"/>
            <a:ext cx="1083859" cy="2435712"/>
          </a:xfrm>
          <a:prstGeom prst="bentConnector3">
            <a:avLst>
              <a:gd name="adj1" fmla="val -2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22049" y="160382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22049" y="273429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582928" y="2788309"/>
            <a:ext cx="439121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582928" y="1657844"/>
            <a:ext cx="439121" cy="4032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0" y="2299021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56324" y="149214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56324" y="264018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2" cy="1078234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625"/>
              <a:ext cx="82419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2"/>
            <a:ext cx="675242" cy="1078234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6" y="3077643"/>
              <a:ext cx="74390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66682" y="2694207"/>
            <a:ext cx="1203468" cy="1504076"/>
          </a:xfrm>
          <a:prstGeom prst="bentConnector3">
            <a:avLst>
              <a:gd name="adj1" fmla="val 361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66682" y="1546164"/>
            <a:ext cx="1203468" cy="2489535"/>
          </a:xfrm>
          <a:prstGeom prst="bentConnector3">
            <a:avLst>
              <a:gd name="adj1" fmla="val 292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49" y="989321"/>
            <a:ext cx="1784222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206F5-08A4-779B-941D-F0CD5731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68280" y="4769191"/>
            <a:ext cx="1224814" cy="197725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7709" y="3291591"/>
            <a:ext cx="1066794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3" y="3434661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Load </a:t>
            </a:r>
            <a:r>
              <a:rPr lang="en-US" sz="1000" dirty="0" err="1"/>
              <a:t>Addr</a:t>
            </a:r>
            <a:r>
              <a:rPr lang="en-US" sz="10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5" y="3315887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3"/>
            <a:ext cx="3077726" cy="1008676"/>
          </a:xfrm>
          <a:prstGeom prst="bentConnector5">
            <a:avLst>
              <a:gd name="adj1" fmla="val -7428"/>
              <a:gd name="adj2" fmla="val 86628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Slide Number Placeholder 4">
            <a:extLst>
              <a:ext uri="{FF2B5EF4-FFF2-40B4-BE49-F238E27FC236}">
                <a16:creationId xmlns:a16="http://schemas.microsoft.com/office/drawing/2014/main" id="{71C45B90-8472-BF9B-2524-2626EABCE5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37942" y="4187422"/>
            <a:ext cx="77658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/>
              <a:t>Addr</a:t>
            </a:r>
            <a:r>
              <a:rPr lang="en-US" sz="11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59" y="4102247"/>
            <a:ext cx="128799" cy="517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4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59272" y="878497"/>
            <a:ext cx="1301602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4" y="2791698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6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1"/>
            <a:ext cx="1737714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89971"/>
              </p:ext>
            </p:extLst>
          </p:nvPr>
        </p:nvGraphicFramePr>
        <p:xfrm>
          <a:off x="0" y="-19949"/>
          <a:ext cx="38126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2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729473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845444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169260"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Addr_En</a:t>
                      </a:r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Dat_ </a:t>
                      </a:r>
                      <a:r>
                        <a:rPr lang="en-US" sz="1000" dirty="0" err="1"/>
                        <a:t>dir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OE#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WE#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Read#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Write#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8" y="4705550"/>
            <a:ext cx="1301602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7" y="21804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4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7" y="4102247"/>
            <a:ext cx="339142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6474835" y="577224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Write#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>
            <a:off x="7003592" y="700973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899" y="1140603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4" y="4970840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</a:t>
            </a:r>
            <a:r>
              <a:rPr lang="en-US" sz="1050" dirty="0" err="1"/>
              <a:t>Addr</a:t>
            </a:r>
            <a:r>
              <a:rPr lang="en-US" sz="1050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0" y="65184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Assembler Syntax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5702DB-96F8-76AA-973B-C00BE8BC55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assembly file is composed of lines with the following form:</a:t>
            </a:r>
          </a:p>
          <a:p>
            <a:endParaRPr lang="en-US" dirty="0"/>
          </a:p>
          <a:p>
            <a:r>
              <a:rPr lang="en-US" dirty="0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 set families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4F31CE-B31A-DD33-3124-F5E920EC58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7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2" y="1874983"/>
            <a:ext cx="282975" cy="44813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4" y="1944602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0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099" y="4862510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7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0" y="3789234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0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6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301139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8" y="3239995"/>
            <a:ext cx="4712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59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4295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715480" y="4632536"/>
            <a:ext cx="787701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6" y="3239995"/>
            <a:ext cx="3966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6794" y="3239995"/>
            <a:ext cx="10792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1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1" y="4017834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7" y="1892583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6" y="2491524"/>
            <a:ext cx="563202" cy="400038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8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1" y="2151262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0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1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0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5" y="540388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3109331" y="5091108"/>
            <a:ext cx="1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0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stCxn id="25" idx="0"/>
            <a:endCxn id="24" idx="1"/>
          </p:cNvCxnSpPr>
          <p:nvPr/>
        </p:nvCxnSpPr>
        <p:spPr>
          <a:xfrm flipH="1" flipV="1">
            <a:off x="3107900" y="3938878"/>
            <a:ext cx="1431" cy="6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5" y="5033821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69" y="5403880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0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69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4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2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Move A, B Regs</a:t>
                      </a:r>
                    </a:p>
                    <a:p>
                      <a:r>
                        <a:rPr lang="en-US" sz="14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4x 74LS161</a:t>
                      </a:r>
                    </a:p>
                    <a:p>
                      <a:r>
                        <a:rPr lang="en-US" sz="14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4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noStrike" baseline="0" dirty="0"/>
                        <a:t>No change</a:t>
                      </a:r>
                    </a:p>
                    <a:p>
                      <a:endParaRPr lang="en-US" sz="14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53267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10100100 = 0xA4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  <a:p>
                      <a:pPr algn="l"/>
                      <a:r>
                        <a:rPr lang="en-US" dirty="0"/>
                        <a:t>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6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31474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413705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ALU </a:t>
                      </a:r>
                      <a:r>
                        <a:rPr lang="en-US" baseline="0" dirty="0" err="1"/>
                        <a:t>val</a:t>
                      </a:r>
                      <a:r>
                        <a:rPr lang="en-US" baseline="0" dirty="0"/>
                        <a:t>, load 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Advance PC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2" y="742462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1" y="4872502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7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2693B6C-B9F8-E809-C03B-A613C2ACC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52438"/>
            <a:ext cx="3840480" cy="4572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>
                <a:latin typeface="+mj-lt"/>
              </a:rPr>
              <a:t>Address Map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362522"/>
              </p:ext>
            </p:extLst>
          </p:nvPr>
        </p:nvGraphicFramePr>
        <p:xfrm>
          <a:off x="8562109" y="1828029"/>
          <a:ext cx="3057238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61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1528619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4"/>
            <a:ext cx="1066794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C3717E-A1C2-10E8-7699-58ADA7A50086}"/>
              </a:ext>
            </a:extLst>
          </p:cNvPr>
          <p:cNvCxnSpPr>
            <a:cxnSpLocks/>
          </p:cNvCxnSpPr>
          <p:nvPr/>
        </p:nvCxnSpPr>
        <p:spPr>
          <a:xfrm>
            <a:off x="5673991" y="1124499"/>
            <a:ext cx="113144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86A9F4-0307-72FD-2D43-FC1D85EF309B}"/>
              </a:ext>
            </a:extLst>
          </p:cNvPr>
          <p:cNvSpPr txBox="1"/>
          <p:nvPr/>
        </p:nvSpPr>
        <p:spPr>
          <a:xfrm>
            <a:off x="5665433" y="907523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Read# (OE#)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A7094F-5359-F03D-8CA9-AE6EE3DD964C}"/>
              </a:ext>
            </a:extLst>
          </p:cNvPr>
          <p:cNvCxnSpPr>
            <a:cxnSpLocks/>
          </p:cNvCxnSpPr>
          <p:nvPr/>
        </p:nvCxnSpPr>
        <p:spPr>
          <a:xfrm>
            <a:off x="5255113" y="4810226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20731F-D549-1F4B-CC1E-6E3548E91867}"/>
              </a:ext>
            </a:extLst>
          </p:cNvPr>
          <p:cNvSpPr txBox="1"/>
          <p:nvPr/>
        </p:nvSpPr>
        <p:spPr>
          <a:xfrm>
            <a:off x="5278440" y="4540543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Read# (OE#)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E7089D-879F-3136-21E4-8EDBE6A3730F}"/>
              </a:ext>
            </a:extLst>
          </p:cNvPr>
          <p:cNvCxnSpPr>
            <a:cxnSpLocks/>
          </p:cNvCxnSpPr>
          <p:nvPr/>
        </p:nvCxnSpPr>
        <p:spPr>
          <a:xfrm>
            <a:off x="5255113" y="5088750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3E3EA5F-D284-E02E-938A-3774C66E1D8D}"/>
              </a:ext>
            </a:extLst>
          </p:cNvPr>
          <p:cNvSpPr txBox="1"/>
          <p:nvPr/>
        </p:nvSpPr>
        <p:spPr>
          <a:xfrm>
            <a:off x="5270455" y="4840907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Write# (WE#)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B93AF9-43E7-7814-E4D5-8E8E18F2D972}"/>
              </a:ext>
            </a:extLst>
          </p:cNvPr>
          <p:cNvCxnSpPr/>
          <p:nvPr/>
        </p:nvCxnSpPr>
        <p:spPr>
          <a:xfrm>
            <a:off x="5252110" y="5857248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4C9F09-DDBB-6EBE-A8D0-FFE20D3AE680}"/>
              </a:ext>
            </a:extLst>
          </p:cNvPr>
          <p:cNvSpPr txBox="1"/>
          <p:nvPr/>
        </p:nvSpPr>
        <p:spPr>
          <a:xfrm>
            <a:off x="4348309" y="5737218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Read# (OE#)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AEF8EE-1E8C-1316-32C6-A197E4B422D8}"/>
              </a:ext>
            </a:extLst>
          </p:cNvPr>
          <p:cNvCxnSpPr/>
          <p:nvPr/>
        </p:nvCxnSpPr>
        <p:spPr>
          <a:xfrm>
            <a:off x="5247745" y="6222117"/>
            <a:ext cx="15213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84E58C8-53BB-3764-00F0-84D64A157959}"/>
              </a:ext>
            </a:extLst>
          </p:cNvPr>
          <p:cNvSpPr txBox="1"/>
          <p:nvPr/>
        </p:nvSpPr>
        <p:spPr>
          <a:xfrm>
            <a:off x="4276004" y="6077851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Write# (WE#)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1D9446-266B-160A-F81A-F561977CC2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91828" y="4632657"/>
            <a:ext cx="364842" cy="2831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F036A28-B118-9336-DBEE-1117C6ACC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91828" y="4915856"/>
            <a:ext cx="364842" cy="2831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E92791-4EB1-A162-6461-776B45DF54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73483" y="5685002"/>
            <a:ext cx="364842" cy="2831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8C572EA-981F-F01E-E0E2-86E467B24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777532" y="6027752"/>
            <a:ext cx="364842" cy="2831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4826179" y="1217597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413F8C0-373A-1E50-255D-3930CEE01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90" t="23028" r="7330" b="48750"/>
          <a:stretch/>
        </p:blipFill>
        <p:spPr>
          <a:xfrm>
            <a:off x="6828662" y="1038079"/>
            <a:ext cx="364842" cy="28319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820E7D3-92EF-CEB1-3FCB-45D0FFBCAEC0}"/>
              </a:ext>
            </a:extLst>
          </p:cNvPr>
          <p:cNvSpPr/>
          <p:nvPr/>
        </p:nvSpPr>
        <p:spPr>
          <a:xfrm>
            <a:off x="6884959" y="116880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43" idx="1"/>
          </p:cNvCxnSpPr>
          <p:nvPr/>
        </p:nvCxnSpPr>
        <p:spPr>
          <a:xfrm rot="10800000" flipH="1" flipV="1">
            <a:off x="3837300" y="2610403"/>
            <a:ext cx="2969578" cy="3167403"/>
          </a:xfrm>
          <a:prstGeom prst="bentConnector3">
            <a:avLst>
              <a:gd name="adj1" fmla="val -76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0" y="2561610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B49AC5-C3D6-67CA-28AC-AAC2562D1A22}"/>
              </a:ext>
            </a:extLst>
          </p:cNvPr>
          <p:cNvSpPr/>
          <p:nvPr/>
        </p:nvSpPr>
        <p:spPr>
          <a:xfrm>
            <a:off x="6806878" y="572901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5558899" y="2429433"/>
            <a:ext cx="659287" cy="45953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3"/>
            <a:ext cx="1066794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87" idx="1"/>
          </p:cNvCxnSpPr>
          <p:nvPr/>
        </p:nvCxnSpPr>
        <p:spPr>
          <a:xfrm>
            <a:off x="6218186" y="2659198"/>
            <a:ext cx="597999" cy="20570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79" y="1981820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8"/>
            <a:ext cx="815458" cy="4259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8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8" cy="225222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2"/>
            <a:ext cx="815458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8" cy="82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F38CC8D-1C01-6B3E-1419-15F24791701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37645" y="5833737"/>
            <a:ext cx="331996" cy="2201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2C465BAC-9944-3A10-A45D-10D383F5DB61}"/>
              </a:ext>
            </a:extLst>
          </p:cNvPr>
          <p:cNvSpPr/>
          <p:nvPr/>
        </p:nvSpPr>
        <p:spPr>
          <a:xfrm>
            <a:off x="6816185" y="466750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18D19A6E-5F47-9767-EC2D-7C88D9708AD6}"/>
              </a:ext>
            </a:extLst>
          </p:cNvPr>
          <p:cNvCxnSpPr>
            <a:cxnSpLocks/>
            <a:stCxn id="49" idx="3"/>
            <a:endCxn id="90" idx="1"/>
          </p:cNvCxnSpPr>
          <p:nvPr/>
        </p:nvCxnSpPr>
        <p:spPr>
          <a:xfrm>
            <a:off x="6218186" y="2659198"/>
            <a:ext cx="596388" cy="23494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68443901-F2A5-72B8-0425-8A458919462F}"/>
              </a:ext>
            </a:extLst>
          </p:cNvPr>
          <p:cNvSpPr/>
          <p:nvPr/>
        </p:nvSpPr>
        <p:spPr>
          <a:xfrm>
            <a:off x="6814574" y="495986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BEDBF95-3C4F-0E7B-30FE-6B1C52FB0921}"/>
              </a:ext>
            </a:extLst>
          </p:cNvPr>
          <p:cNvSpPr txBox="1"/>
          <p:nvPr/>
        </p:nvSpPr>
        <p:spPr>
          <a:xfrm>
            <a:off x="7193504" y="591543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To MMIO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E79F1B-708A-64EA-C90E-7EDDF6763A6F}"/>
              </a:ext>
            </a:extLst>
          </p:cNvPr>
          <p:cNvSpPr txBox="1"/>
          <p:nvPr/>
        </p:nvSpPr>
        <p:spPr>
          <a:xfrm>
            <a:off x="7193504" y="4820796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To SRAM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C4FEA-F8C5-BC47-F983-C17B62DFECE4}"/>
              </a:ext>
            </a:extLst>
          </p:cNvPr>
          <p:cNvSpPr txBox="1"/>
          <p:nvPr/>
        </p:nvSpPr>
        <p:spPr>
          <a:xfrm>
            <a:off x="1656598" y="163380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Addr</a:t>
            </a:r>
            <a:r>
              <a:rPr lang="en-US" dirty="0"/>
              <a:t>[15:13]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6" y="1661552"/>
            <a:ext cx="804041" cy="341586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6" y="1633806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0D88F4C-533D-4ED5-78A0-4BCE0990BAB4}"/>
              </a:ext>
            </a:extLst>
          </p:cNvPr>
          <p:cNvSpPr txBox="1"/>
          <p:nvPr/>
        </p:nvSpPr>
        <p:spPr>
          <a:xfrm>
            <a:off x="7193504" y="1030915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To EEPROM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85C6A8D-F44B-A0F5-D423-E2BD0BC0AA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7" y="252038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7" y="258141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7" y="264244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7" y="270347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465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0135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21732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 and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3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35856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2" y="742462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4 3 </a:t>
                      </a:r>
                      <a:r>
                        <a:rPr lang="en-US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41558"/>
              </p:ext>
            </p:extLst>
          </p:nvPr>
        </p:nvGraphicFramePr>
        <p:xfrm>
          <a:off x="4716582" y="742462"/>
          <a:ext cx="6292440" cy="392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0_0100_0100_1010_0000 = 0x044A0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 (and increment program counter)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896902"/>
              </p:ext>
            </p:extLst>
          </p:nvPr>
        </p:nvGraphicFramePr>
        <p:xfrm>
          <a:off x="4716582" y="742462"/>
          <a:ext cx="5638801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1000_0100 = 0x84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7" y="3810592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6" y="1659746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7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4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7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8" y="4049587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8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4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8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5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3" y="2020633"/>
            <a:ext cx="330076" cy="263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0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7" y="1307934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7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4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6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7" y="4627875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2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543734"/>
              </p:ext>
            </p:extLst>
          </p:nvPr>
        </p:nvGraphicFramePr>
        <p:xfrm>
          <a:off x="4716582" y="742462"/>
          <a:ext cx="563880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8A4A93-DC36-2F23-1140-95B2852623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0" y="6544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0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6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56D9BCF-E4E6-152F-3DB0-07EA83CC83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98159</TotalTime>
  <Words>7327</Words>
  <Application>Microsoft Office PowerPoint</Application>
  <PresentationFormat>Widescreen</PresentationFormat>
  <Paragraphs>2671</Paragraphs>
  <Slides>56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Unified Bus Operation</vt:lpstr>
      <vt:lpstr>PowerPoint Presentation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</vt:lpstr>
      <vt:lpstr>Display</vt:lpstr>
      <vt:lpstr>Display Load</vt:lpstr>
      <vt:lpstr>SD Card – Page Load / Store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Gil Keidar</cp:lastModifiedBy>
  <cp:revision>89</cp:revision>
  <cp:lastPrinted>2024-01-28T02:59:41Z</cp:lastPrinted>
  <dcterms:created xsi:type="dcterms:W3CDTF">2022-02-06T02:47:09Z</dcterms:created>
  <dcterms:modified xsi:type="dcterms:W3CDTF">2024-03-11T05:21:15Z</dcterms:modified>
</cp:coreProperties>
</file>